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3.jpg" ContentType="image/pn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3"/>
  </p:notesMasterIdLst>
  <p:sldIdLst>
    <p:sldId id="256" r:id="rId2"/>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3"/>
  </p:normalViewPr>
  <p:slideViewPr>
    <p:cSldViewPr snapToGrid="0" snapToObjects="1">
      <p:cViewPr>
        <p:scale>
          <a:sx n="31" d="100"/>
          <a:sy n="31" d="100"/>
        </p:scale>
        <p:origin x="61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496200" y="4765280"/>
            <a:ext cx="40899000" cy="13136700"/>
          </a:xfrm>
          <a:prstGeom prst="rect">
            <a:avLst/>
          </a:prstGeom>
        </p:spPr>
        <p:txBody>
          <a:bodyPr spcFirstLastPara="1" wrap="square" lIns="487600" tIns="487600" rIns="487600" bIns="487600" anchor="b" anchorCtr="0">
            <a:normAutofit/>
          </a:bodyPr>
          <a:lstStyle>
            <a:lvl1pPr lvl="0" algn="ctr">
              <a:spcBef>
                <a:spcPts val="0"/>
              </a:spcBef>
              <a:spcAft>
                <a:spcPts val="0"/>
              </a:spcAft>
              <a:buSzPts val="27700"/>
              <a:buNone/>
              <a:defRPr sz="27700"/>
            </a:lvl1pPr>
            <a:lvl2pPr lvl="1" algn="ctr">
              <a:spcBef>
                <a:spcPts val="0"/>
              </a:spcBef>
              <a:spcAft>
                <a:spcPts val="0"/>
              </a:spcAft>
              <a:buSzPts val="27700"/>
              <a:buNone/>
              <a:defRPr sz="27700"/>
            </a:lvl2pPr>
            <a:lvl3pPr lvl="2" algn="ctr">
              <a:spcBef>
                <a:spcPts val="0"/>
              </a:spcBef>
              <a:spcAft>
                <a:spcPts val="0"/>
              </a:spcAft>
              <a:buSzPts val="27700"/>
              <a:buNone/>
              <a:defRPr sz="27700"/>
            </a:lvl3pPr>
            <a:lvl4pPr lvl="3" algn="ctr">
              <a:spcBef>
                <a:spcPts val="0"/>
              </a:spcBef>
              <a:spcAft>
                <a:spcPts val="0"/>
              </a:spcAft>
              <a:buSzPts val="27700"/>
              <a:buNone/>
              <a:defRPr sz="27700"/>
            </a:lvl4pPr>
            <a:lvl5pPr lvl="4" algn="ctr">
              <a:spcBef>
                <a:spcPts val="0"/>
              </a:spcBef>
              <a:spcAft>
                <a:spcPts val="0"/>
              </a:spcAft>
              <a:buSzPts val="27700"/>
              <a:buNone/>
              <a:defRPr sz="27700"/>
            </a:lvl5pPr>
            <a:lvl6pPr lvl="5" algn="ctr">
              <a:spcBef>
                <a:spcPts val="0"/>
              </a:spcBef>
              <a:spcAft>
                <a:spcPts val="0"/>
              </a:spcAft>
              <a:buSzPts val="27700"/>
              <a:buNone/>
              <a:defRPr sz="27700"/>
            </a:lvl6pPr>
            <a:lvl7pPr lvl="6" algn="ctr">
              <a:spcBef>
                <a:spcPts val="0"/>
              </a:spcBef>
              <a:spcAft>
                <a:spcPts val="0"/>
              </a:spcAft>
              <a:buSzPts val="27700"/>
              <a:buNone/>
              <a:defRPr sz="27700"/>
            </a:lvl7pPr>
            <a:lvl8pPr lvl="7" algn="ctr">
              <a:spcBef>
                <a:spcPts val="0"/>
              </a:spcBef>
              <a:spcAft>
                <a:spcPts val="0"/>
              </a:spcAft>
              <a:buSzPts val="27700"/>
              <a:buNone/>
              <a:defRPr sz="27700"/>
            </a:lvl8pPr>
            <a:lvl9pPr lvl="8" algn="ctr">
              <a:spcBef>
                <a:spcPts val="0"/>
              </a:spcBef>
              <a:spcAft>
                <a:spcPts val="0"/>
              </a:spcAft>
              <a:buSzPts val="27700"/>
              <a:buNone/>
              <a:defRPr sz="27700"/>
            </a:lvl9pPr>
          </a:lstStyle>
          <a:p>
            <a:endParaRPr/>
          </a:p>
        </p:txBody>
      </p:sp>
      <p:sp>
        <p:nvSpPr>
          <p:cNvPr id="11" name="Google Shape;11;p2"/>
          <p:cNvSpPr txBox="1">
            <a:spLocks noGrp="1"/>
          </p:cNvSpPr>
          <p:nvPr>
            <p:ph type="subTitle" idx="1"/>
          </p:nvPr>
        </p:nvSpPr>
        <p:spPr>
          <a:xfrm>
            <a:off x="1496160" y="18138400"/>
            <a:ext cx="40899000" cy="5072700"/>
          </a:xfrm>
          <a:prstGeom prst="rect">
            <a:avLst/>
          </a:prstGeom>
        </p:spPr>
        <p:txBody>
          <a:bodyPr spcFirstLastPara="1" wrap="square" lIns="487600" tIns="487600" rIns="487600" bIns="487600" anchor="t" anchorCtr="0">
            <a:normAutofit/>
          </a:bodyPr>
          <a:lstStyle>
            <a:lvl1pPr lvl="0" algn="ctr">
              <a:lnSpc>
                <a:spcPct val="100000"/>
              </a:lnSpc>
              <a:spcBef>
                <a:spcPts val="0"/>
              </a:spcBef>
              <a:spcAft>
                <a:spcPts val="0"/>
              </a:spcAft>
              <a:buSzPts val="14900"/>
              <a:buNone/>
              <a:defRPr sz="14900"/>
            </a:lvl1pPr>
            <a:lvl2pPr lvl="1" algn="ctr">
              <a:lnSpc>
                <a:spcPct val="100000"/>
              </a:lnSpc>
              <a:spcBef>
                <a:spcPts val="0"/>
              </a:spcBef>
              <a:spcAft>
                <a:spcPts val="0"/>
              </a:spcAft>
              <a:buSzPts val="14900"/>
              <a:buNone/>
              <a:defRPr sz="14900"/>
            </a:lvl2pPr>
            <a:lvl3pPr lvl="2" algn="ctr">
              <a:lnSpc>
                <a:spcPct val="100000"/>
              </a:lnSpc>
              <a:spcBef>
                <a:spcPts val="0"/>
              </a:spcBef>
              <a:spcAft>
                <a:spcPts val="0"/>
              </a:spcAft>
              <a:buSzPts val="14900"/>
              <a:buNone/>
              <a:defRPr sz="14900"/>
            </a:lvl3pPr>
            <a:lvl4pPr lvl="3" algn="ctr">
              <a:lnSpc>
                <a:spcPct val="100000"/>
              </a:lnSpc>
              <a:spcBef>
                <a:spcPts val="0"/>
              </a:spcBef>
              <a:spcAft>
                <a:spcPts val="0"/>
              </a:spcAft>
              <a:buSzPts val="14900"/>
              <a:buNone/>
              <a:defRPr sz="14900"/>
            </a:lvl4pPr>
            <a:lvl5pPr lvl="4" algn="ctr">
              <a:lnSpc>
                <a:spcPct val="100000"/>
              </a:lnSpc>
              <a:spcBef>
                <a:spcPts val="0"/>
              </a:spcBef>
              <a:spcAft>
                <a:spcPts val="0"/>
              </a:spcAft>
              <a:buSzPts val="14900"/>
              <a:buNone/>
              <a:defRPr sz="14900"/>
            </a:lvl5pPr>
            <a:lvl6pPr lvl="5" algn="ctr">
              <a:lnSpc>
                <a:spcPct val="100000"/>
              </a:lnSpc>
              <a:spcBef>
                <a:spcPts val="0"/>
              </a:spcBef>
              <a:spcAft>
                <a:spcPts val="0"/>
              </a:spcAft>
              <a:buSzPts val="14900"/>
              <a:buNone/>
              <a:defRPr sz="14900"/>
            </a:lvl6pPr>
            <a:lvl7pPr lvl="6" algn="ctr">
              <a:lnSpc>
                <a:spcPct val="100000"/>
              </a:lnSpc>
              <a:spcBef>
                <a:spcPts val="0"/>
              </a:spcBef>
              <a:spcAft>
                <a:spcPts val="0"/>
              </a:spcAft>
              <a:buSzPts val="14900"/>
              <a:buNone/>
              <a:defRPr sz="14900"/>
            </a:lvl7pPr>
            <a:lvl8pPr lvl="7" algn="ctr">
              <a:lnSpc>
                <a:spcPct val="100000"/>
              </a:lnSpc>
              <a:spcBef>
                <a:spcPts val="0"/>
              </a:spcBef>
              <a:spcAft>
                <a:spcPts val="0"/>
              </a:spcAft>
              <a:buSzPts val="14900"/>
              <a:buNone/>
              <a:defRPr sz="14900"/>
            </a:lvl8pPr>
            <a:lvl9pPr lvl="8" algn="ctr">
              <a:lnSpc>
                <a:spcPct val="100000"/>
              </a:lnSpc>
              <a:spcBef>
                <a:spcPts val="0"/>
              </a:spcBef>
              <a:spcAft>
                <a:spcPts val="0"/>
              </a:spcAft>
              <a:buSzPts val="14900"/>
              <a:buNone/>
              <a:defRPr sz="14900"/>
            </a:lvl9pPr>
          </a:lstStyle>
          <a:p>
            <a:endParaRPr/>
          </a:p>
        </p:txBody>
      </p:sp>
      <p:sp>
        <p:nvSpPr>
          <p:cNvPr id="12" name="Google Shape;12;p2"/>
          <p:cNvSpPr txBox="1">
            <a:spLocks noGrp="1"/>
          </p:cNvSpPr>
          <p:nvPr>
            <p:ph type="sldNum" idx="12"/>
          </p:nvPr>
        </p:nvSpPr>
        <p:spPr>
          <a:xfrm>
            <a:off x="40667798" y="29844588"/>
            <a:ext cx="2633700" cy="2519100"/>
          </a:xfrm>
          <a:prstGeom prst="rect">
            <a:avLst/>
          </a:prstGeom>
        </p:spPr>
        <p:txBody>
          <a:bodyPr spcFirstLastPara="1" wrap="square" lIns="487600" tIns="487600" rIns="487600" bIns="4876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496160" y="7079200"/>
            <a:ext cx="40899000" cy="12566400"/>
          </a:xfrm>
          <a:prstGeom prst="rect">
            <a:avLst/>
          </a:prstGeom>
        </p:spPr>
        <p:txBody>
          <a:bodyPr spcFirstLastPara="1" wrap="square" lIns="487600" tIns="487600" rIns="487600" bIns="487600" anchor="b" anchorCtr="0">
            <a:normAutofit/>
          </a:bodyPr>
          <a:lstStyle>
            <a:lvl1pPr lvl="0" algn="ctr">
              <a:spcBef>
                <a:spcPts val="0"/>
              </a:spcBef>
              <a:spcAft>
                <a:spcPts val="0"/>
              </a:spcAft>
              <a:buSzPts val="64000"/>
              <a:buNone/>
              <a:defRPr sz="64000"/>
            </a:lvl1pPr>
            <a:lvl2pPr lvl="1" algn="ctr">
              <a:spcBef>
                <a:spcPts val="0"/>
              </a:spcBef>
              <a:spcAft>
                <a:spcPts val="0"/>
              </a:spcAft>
              <a:buSzPts val="64000"/>
              <a:buNone/>
              <a:defRPr sz="64000"/>
            </a:lvl2pPr>
            <a:lvl3pPr lvl="2" algn="ctr">
              <a:spcBef>
                <a:spcPts val="0"/>
              </a:spcBef>
              <a:spcAft>
                <a:spcPts val="0"/>
              </a:spcAft>
              <a:buSzPts val="64000"/>
              <a:buNone/>
              <a:defRPr sz="64000"/>
            </a:lvl3pPr>
            <a:lvl4pPr lvl="3" algn="ctr">
              <a:spcBef>
                <a:spcPts val="0"/>
              </a:spcBef>
              <a:spcAft>
                <a:spcPts val="0"/>
              </a:spcAft>
              <a:buSzPts val="64000"/>
              <a:buNone/>
              <a:defRPr sz="64000"/>
            </a:lvl4pPr>
            <a:lvl5pPr lvl="4" algn="ctr">
              <a:spcBef>
                <a:spcPts val="0"/>
              </a:spcBef>
              <a:spcAft>
                <a:spcPts val="0"/>
              </a:spcAft>
              <a:buSzPts val="64000"/>
              <a:buNone/>
              <a:defRPr sz="64000"/>
            </a:lvl5pPr>
            <a:lvl6pPr lvl="5" algn="ctr">
              <a:spcBef>
                <a:spcPts val="0"/>
              </a:spcBef>
              <a:spcAft>
                <a:spcPts val="0"/>
              </a:spcAft>
              <a:buSzPts val="64000"/>
              <a:buNone/>
              <a:defRPr sz="64000"/>
            </a:lvl6pPr>
            <a:lvl7pPr lvl="6" algn="ctr">
              <a:spcBef>
                <a:spcPts val="0"/>
              </a:spcBef>
              <a:spcAft>
                <a:spcPts val="0"/>
              </a:spcAft>
              <a:buSzPts val="64000"/>
              <a:buNone/>
              <a:defRPr sz="64000"/>
            </a:lvl7pPr>
            <a:lvl8pPr lvl="7" algn="ctr">
              <a:spcBef>
                <a:spcPts val="0"/>
              </a:spcBef>
              <a:spcAft>
                <a:spcPts val="0"/>
              </a:spcAft>
              <a:buSzPts val="64000"/>
              <a:buNone/>
              <a:defRPr sz="64000"/>
            </a:lvl8pPr>
            <a:lvl9pPr lvl="8" algn="ctr">
              <a:spcBef>
                <a:spcPts val="0"/>
              </a:spcBef>
              <a:spcAft>
                <a:spcPts val="0"/>
              </a:spcAft>
              <a:buSzPts val="64000"/>
              <a:buNone/>
              <a:defRPr sz="64000"/>
            </a:lvl9pPr>
          </a:lstStyle>
          <a:p>
            <a:r>
              <a:t>xx%</a:t>
            </a:r>
          </a:p>
        </p:txBody>
      </p:sp>
      <p:sp>
        <p:nvSpPr>
          <p:cNvPr id="46" name="Google Shape;46;p11"/>
          <p:cNvSpPr txBox="1">
            <a:spLocks noGrp="1"/>
          </p:cNvSpPr>
          <p:nvPr>
            <p:ph type="body" idx="1"/>
          </p:nvPr>
        </p:nvSpPr>
        <p:spPr>
          <a:xfrm>
            <a:off x="1496160" y="20174240"/>
            <a:ext cx="40899000" cy="8325000"/>
          </a:xfrm>
          <a:prstGeom prst="rect">
            <a:avLst/>
          </a:prstGeom>
        </p:spPr>
        <p:txBody>
          <a:bodyPr spcFirstLastPara="1" wrap="square" lIns="487600" tIns="487600" rIns="487600" bIns="487600" anchor="t" anchorCtr="0">
            <a:normAutofit/>
          </a:bodyPr>
          <a:lstStyle>
            <a:lvl1pPr marL="457200" lvl="0" indent="-838200" algn="ctr">
              <a:spcBef>
                <a:spcPts val="0"/>
              </a:spcBef>
              <a:spcAft>
                <a:spcPts val="0"/>
              </a:spcAft>
              <a:buSzPts val="9600"/>
              <a:buChar char="●"/>
              <a:defRPr/>
            </a:lvl1pPr>
            <a:lvl2pPr marL="914400" lvl="1" indent="-704850" algn="ctr">
              <a:spcBef>
                <a:spcPts val="0"/>
              </a:spcBef>
              <a:spcAft>
                <a:spcPts val="0"/>
              </a:spcAft>
              <a:buSzPts val="7500"/>
              <a:buChar char="○"/>
              <a:defRPr/>
            </a:lvl2pPr>
            <a:lvl3pPr marL="1371600" lvl="2" indent="-704850" algn="ctr">
              <a:spcBef>
                <a:spcPts val="0"/>
              </a:spcBef>
              <a:spcAft>
                <a:spcPts val="0"/>
              </a:spcAft>
              <a:buSzPts val="7500"/>
              <a:buChar char="■"/>
              <a:defRPr/>
            </a:lvl3pPr>
            <a:lvl4pPr marL="1828800" lvl="3" indent="-704850" algn="ctr">
              <a:spcBef>
                <a:spcPts val="0"/>
              </a:spcBef>
              <a:spcAft>
                <a:spcPts val="0"/>
              </a:spcAft>
              <a:buSzPts val="7500"/>
              <a:buChar char="●"/>
              <a:defRPr/>
            </a:lvl4pPr>
            <a:lvl5pPr marL="2286000" lvl="4" indent="-704850" algn="ctr">
              <a:spcBef>
                <a:spcPts val="0"/>
              </a:spcBef>
              <a:spcAft>
                <a:spcPts val="0"/>
              </a:spcAft>
              <a:buSzPts val="7500"/>
              <a:buChar char="○"/>
              <a:defRPr/>
            </a:lvl5pPr>
            <a:lvl6pPr marL="2743200" lvl="5" indent="-704850" algn="ctr">
              <a:spcBef>
                <a:spcPts val="0"/>
              </a:spcBef>
              <a:spcAft>
                <a:spcPts val="0"/>
              </a:spcAft>
              <a:buSzPts val="7500"/>
              <a:buChar char="■"/>
              <a:defRPr/>
            </a:lvl6pPr>
            <a:lvl7pPr marL="3200400" lvl="6" indent="-704850" algn="ctr">
              <a:spcBef>
                <a:spcPts val="0"/>
              </a:spcBef>
              <a:spcAft>
                <a:spcPts val="0"/>
              </a:spcAft>
              <a:buSzPts val="7500"/>
              <a:buChar char="●"/>
              <a:defRPr/>
            </a:lvl7pPr>
            <a:lvl8pPr marL="3657600" lvl="7" indent="-704850" algn="ctr">
              <a:spcBef>
                <a:spcPts val="0"/>
              </a:spcBef>
              <a:spcAft>
                <a:spcPts val="0"/>
              </a:spcAft>
              <a:buSzPts val="7500"/>
              <a:buChar char="○"/>
              <a:defRPr/>
            </a:lvl8pPr>
            <a:lvl9pPr marL="4114800" lvl="8" indent="-704850" algn="ctr">
              <a:spcBef>
                <a:spcPts val="0"/>
              </a:spcBef>
              <a:spcAft>
                <a:spcPts val="0"/>
              </a:spcAft>
              <a:buSzPts val="7500"/>
              <a:buChar char="■"/>
              <a:defRPr/>
            </a:lvl9pPr>
          </a:lstStyle>
          <a:p>
            <a:endParaRPr/>
          </a:p>
        </p:txBody>
      </p:sp>
      <p:sp>
        <p:nvSpPr>
          <p:cNvPr id="47" name="Google Shape;47;p11"/>
          <p:cNvSpPr txBox="1">
            <a:spLocks noGrp="1"/>
          </p:cNvSpPr>
          <p:nvPr>
            <p:ph type="sldNum" idx="12"/>
          </p:nvPr>
        </p:nvSpPr>
        <p:spPr>
          <a:xfrm>
            <a:off x="40667798" y="29844588"/>
            <a:ext cx="2633700" cy="2519100"/>
          </a:xfrm>
          <a:prstGeom prst="rect">
            <a:avLst/>
          </a:prstGeom>
        </p:spPr>
        <p:txBody>
          <a:bodyPr spcFirstLastPara="1" wrap="square" lIns="487600" tIns="487600" rIns="487600" bIns="4876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40667798" y="29844588"/>
            <a:ext cx="2633700" cy="2519100"/>
          </a:xfrm>
          <a:prstGeom prst="rect">
            <a:avLst/>
          </a:prstGeom>
        </p:spPr>
        <p:txBody>
          <a:bodyPr spcFirstLastPara="1" wrap="square" lIns="487600" tIns="487600" rIns="487600" bIns="4876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496160" y="13765440"/>
            <a:ext cx="40899000" cy="5387400"/>
          </a:xfrm>
          <a:prstGeom prst="rect">
            <a:avLst/>
          </a:prstGeom>
        </p:spPr>
        <p:txBody>
          <a:bodyPr spcFirstLastPara="1" wrap="square" lIns="487600" tIns="487600" rIns="487600" bIns="487600" anchor="ctr" anchorCtr="0">
            <a:normAutofit/>
          </a:bodyPr>
          <a:lstStyle>
            <a:lvl1pPr lvl="0" algn="ctr">
              <a:spcBef>
                <a:spcPts val="0"/>
              </a:spcBef>
              <a:spcAft>
                <a:spcPts val="0"/>
              </a:spcAft>
              <a:buSzPts val="19200"/>
              <a:buNone/>
              <a:defRPr sz="19200"/>
            </a:lvl1pPr>
            <a:lvl2pPr lvl="1" algn="ctr">
              <a:spcBef>
                <a:spcPts val="0"/>
              </a:spcBef>
              <a:spcAft>
                <a:spcPts val="0"/>
              </a:spcAft>
              <a:buSzPts val="19200"/>
              <a:buNone/>
              <a:defRPr sz="19200"/>
            </a:lvl2pPr>
            <a:lvl3pPr lvl="2" algn="ctr">
              <a:spcBef>
                <a:spcPts val="0"/>
              </a:spcBef>
              <a:spcAft>
                <a:spcPts val="0"/>
              </a:spcAft>
              <a:buSzPts val="19200"/>
              <a:buNone/>
              <a:defRPr sz="19200"/>
            </a:lvl3pPr>
            <a:lvl4pPr lvl="3" algn="ctr">
              <a:spcBef>
                <a:spcPts val="0"/>
              </a:spcBef>
              <a:spcAft>
                <a:spcPts val="0"/>
              </a:spcAft>
              <a:buSzPts val="19200"/>
              <a:buNone/>
              <a:defRPr sz="19200"/>
            </a:lvl4pPr>
            <a:lvl5pPr lvl="4" algn="ctr">
              <a:spcBef>
                <a:spcPts val="0"/>
              </a:spcBef>
              <a:spcAft>
                <a:spcPts val="0"/>
              </a:spcAft>
              <a:buSzPts val="19200"/>
              <a:buNone/>
              <a:defRPr sz="19200"/>
            </a:lvl5pPr>
            <a:lvl6pPr lvl="5" algn="ctr">
              <a:spcBef>
                <a:spcPts val="0"/>
              </a:spcBef>
              <a:spcAft>
                <a:spcPts val="0"/>
              </a:spcAft>
              <a:buSzPts val="19200"/>
              <a:buNone/>
              <a:defRPr sz="19200"/>
            </a:lvl6pPr>
            <a:lvl7pPr lvl="6" algn="ctr">
              <a:spcBef>
                <a:spcPts val="0"/>
              </a:spcBef>
              <a:spcAft>
                <a:spcPts val="0"/>
              </a:spcAft>
              <a:buSzPts val="19200"/>
              <a:buNone/>
              <a:defRPr sz="19200"/>
            </a:lvl7pPr>
            <a:lvl8pPr lvl="7" algn="ctr">
              <a:spcBef>
                <a:spcPts val="0"/>
              </a:spcBef>
              <a:spcAft>
                <a:spcPts val="0"/>
              </a:spcAft>
              <a:buSzPts val="19200"/>
              <a:buNone/>
              <a:defRPr sz="19200"/>
            </a:lvl8pPr>
            <a:lvl9pPr lvl="8" algn="ctr">
              <a:spcBef>
                <a:spcPts val="0"/>
              </a:spcBef>
              <a:spcAft>
                <a:spcPts val="0"/>
              </a:spcAft>
              <a:buSzPts val="19200"/>
              <a:buNone/>
              <a:defRPr sz="19200"/>
            </a:lvl9pPr>
          </a:lstStyle>
          <a:p>
            <a:endParaRPr/>
          </a:p>
        </p:txBody>
      </p:sp>
      <p:sp>
        <p:nvSpPr>
          <p:cNvPr id="15" name="Google Shape;15;p3"/>
          <p:cNvSpPr txBox="1">
            <a:spLocks noGrp="1"/>
          </p:cNvSpPr>
          <p:nvPr>
            <p:ph type="sldNum" idx="12"/>
          </p:nvPr>
        </p:nvSpPr>
        <p:spPr>
          <a:xfrm>
            <a:off x="40667798" y="29844588"/>
            <a:ext cx="2633700" cy="2519100"/>
          </a:xfrm>
          <a:prstGeom prst="rect">
            <a:avLst/>
          </a:prstGeom>
        </p:spPr>
        <p:txBody>
          <a:bodyPr spcFirstLastPara="1" wrap="square" lIns="487600" tIns="487600" rIns="487600" bIns="4876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496160" y="2848160"/>
            <a:ext cx="40899000" cy="3665400"/>
          </a:xfrm>
          <a:prstGeom prst="rect">
            <a:avLst/>
          </a:prstGeom>
        </p:spPr>
        <p:txBody>
          <a:bodyPr spcFirstLastPara="1" wrap="square" lIns="487600" tIns="487600" rIns="487600" bIns="487600" anchor="t" anchorCtr="0">
            <a:normAutofit/>
          </a:bodyPr>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a:endParaRPr/>
          </a:p>
        </p:txBody>
      </p:sp>
      <p:sp>
        <p:nvSpPr>
          <p:cNvPr id="18" name="Google Shape;18;p4"/>
          <p:cNvSpPr txBox="1">
            <a:spLocks noGrp="1"/>
          </p:cNvSpPr>
          <p:nvPr>
            <p:ph type="body" idx="1"/>
          </p:nvPr>
        </p:nvSpPr>
        <p:spPr>
          <a:xfrm>
            <a:off x="1496160" y="7375840"/>
            <a:ext cx="40899000" cy="21864900"/>
          </a:xfrm>
          <a:prstGeom prst="rect">
            <a:avLst/>
          </a:prstGeom>
        </p:spPr>
        <p:txBody>
          <a:bodyPr spcFirstLastPara="1" wrap="square" lIns="487600" tIns="487600" rIns="487600" bIns="487600" anchor="t" anchorCtr="0">
            <a:normAutofit/>
          </a:bodyPr>
          <a:lstStyle>
            <a:lvl1pPr marL="457200" lvl="0" indent="-838200">
              <a:spcBef>
                <a:spcPts val="0"/>
              </a:spcBef>
              <a:spcAft>
                <a:spcPts val="0"/>
              </a:spcAft>
              <a:buSzPts val="9600"/>
              <a:buChar char="●"/>
              <a:defRPr/>
            </a:lvl1pPr>
            <a:lvl2pPr marL="914400" lvl="1" indent="-704850">
              <a:spcBef>
                <a:spcPts val="0"/>
              </a:spcBef>
              <a:spcAft>
                <a:spcPts val="0"/>
              </a:spcAft>
              <a:buSzPts val="7500"/>
              <a:buChar char="○"/>
              <a:defRPr/>
            </a:lvl2pPr>
            <a:lvl3pPr marL="1371600" lvl="2" indent="-704850">
              <a:spcBef>
                <a:spcPts val="0"/>
              </a:spcBef>
              <a:spcAft>
                <a:spcPts val="0"/>
              </a:spcAft>
              <a:buSzPts val="7500"/>
              <a:buChar char="■"/>
              <a:defRPr/>
            </a:lvl3pPr>
            <a:lvl4pPr marL="1828800" lvl="3" indent="-704850">
              <a:spcBef>
                <a:spcPts val="0"/>
              </a:spcBef>
              <a:spcAft>
                <a:spcPts val="0"/>
              </a:spcAft>
              <a:buSzPts val="7500"/>
              <a:buChar char="●"/>
              <a:defRPr/>
            </a:lvl4pPr>
            <a:lvl5pPr marL="2286000" lvl="4" indent="-704850">
              <a:spcBef>
                <a:spcPts val="0"/>
              </a:spcBef>
              <a:spcAft>
                <a:spcPts val="0"/>
              </a:spcAft>
              <a:buSzPts val="7500"/>
              <a:buChar char="○"/>
              <a:defRPr/>
            </a:lvl5pPr>
            <a:lvl6pPr marL="2743200" lvl="5" indent="-704850">
              <a:spcBef>
                <a:spcPts val="0"/>
              </a:spcBef>
              <a:spcAft>
                <a:spcPts val="0"/>
              </a:spcAft>
              <a:buSzPts val="7500"/>
              <a:buChar char="■"/>
              <a:defRPr/>
            </a:lvl6pPr>
            <a:lvl7pPr marL="3200400" lvl="6" indent="-704850">
              <a:spcBef>
                <a:spcPts val="0"/>
              </a:spcBef>
              <a:spcAft>
                <a:spcPts val="0"/>
              </a:spcAft>
              <a:buSzPts val="7500"/>
              <a:buChar char="●"/>
              <a:defRPr/>
            </a:lvl7pPr>
            <a:lvl8pPr marL="3657600" lvl="7" indent="-704850">
              <a:spcBef>
                <a:spcPts val="0"/>
              </a:spcBef>
              <a:spcAft>
                <a:spcPts val="0"/>
              </a:spcAft>
              <a:buSzPts val="7500"/>
              <a:buChar char="○"/>
              <a:defRPr/>
            </a:lvl8pPr>
            <a:lvl9pPr marL="4114800" lvl="8" indent="-704850">
              <a:spcBef>
                <a:spcPts val="0"/>
              </a:spcBef>
              <a:spcAft>
                <a:spcPts val="0"/>
              </a:spcAft>
              <a:buSzPts val="7500"/>
              <a:buChar char="■"/>
              <a:defRPr/>
            </a:lvl9pPr>
          </a:lstStyle>
          <a:p>
            <a:endParaRPr/>
          </a:p>
        </p:txBody>
      </p:sp>
      <p:sp>
        <p:nvSpPr>
          <p:cNvPr id="19" name="Google Shape;19;p4"/>
          <p:cNvSpPr txBox="1">
            <a:spLocks noGrp="1"/>
          </p:cNvSpPr>
          <p:nvPr>
            <p:ph type="sldNum" idx="12"/>
          </p:nvPr>
        </p:nvSpPr>
        <p:spPr>
          <a:xfrm>
            <a:off x="40667798" y="29844588"/>
            <a:ext cx="2633700" cy="2519100"/>
          </a:xfrm>
          <a:prstGeom prst="rect">
            <a:avLst/>
          </a:prstGeom>
        </p:spPr>
        <p:txBody>
          <a:bodyPr spcFirstLastPara="1" wrap="square" lIns="487600" tIns="487600" rIns="487600" bIns="4876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496160" y="2848160"/>
            <a:ext cx="40899000" cy="3665400"/>
          </a:xfrm>
          <a:prstGeom prst="rect">
            <a:avLst/>
          </a:prstGeom>
        </p:spPr>
        <p:txBody>
          <a:bodyPr spcFirstLastPara="1" wrap="square" lIns="487600" tIns="487600" rIns="487600" bIns="487600" anchor="t" anchorCtr="0">
            <a:normAutofit/>
          </a:bodyPr>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a:endParaRPr/>
          </a:p>
        </p:txBody>
      </p:sp>
      <p:sp>
        <p:nvSpPr>
          <p:cNvPr id="22" name="Google Shape;22;p5"/>
          <p:cNvSpPr txBox="1">
            <a:spLocks noGrp="1"/>
          </p:cNvSpPr>
          <p:nvPr>
            <p:ph type="body" idx="1"/>
          </p:nvPr>
        </p:nvSpPr>
        <p:spPr>
          <a:xfrm>
            <a:off x="1496160" y="7375840"/>
            <a:ext cx="19199400" cy="21864900"/>
          </a:xfrm>
          <a:prstGeom prst="rect">
            <a:avLst/>
          </a:prstGeom>
        </p:spPr>
        <p:txBody>
          <a:bodyPr spcFirstLastPara="1" wrap="square" lIns="487600" tIns="487600" rIns="487600" bIns="487600" anchor="t" anchorCtr="0">
            <a:normAutofit/>
          </a:bodyPr>
          <a:lstStyle>
            <a:lvl1pPr marL="457200" lvl="0" indent="-704850">
              <a:spcBef>
                <a:spcPts val="0"/>
              </a:spcBef>
              <a:spcAft>
                <a:spcPts val="0"/>
              </a:spcAft>
              <a:buSzPts val="7500"/>
              <a:buChar char="●"/>
              <a:defRPr sz="7500"/>
            </a:lvl1pPr>
            <a:lvl2pPr marL="914400" lvl="1" indent="-635000">
              <a:spcBef>
                <a:spcPts val="0"/>
              </a:spcBef>
              <a:spcAft>
                <a:spcPts val="0"/>
              </a:spcAft>
              <a:buSzPts val="6400"/>
              <a:buChar char="○"/>
              <a:defRPr sz="6400"/>
            </a:lvl2pPr>
            <a:lvl3pPr marL="1371600" lvl="2" indent="-635000">
              <a:spcBef>
                <a:spcPts val="0"/>
              </a:spcBef>
              <a:spcAft>
                <a:spcPts val="0"/>
              </a:spcAft>
              <a:buSzPts val="6400"/>
              <a:buChar char="■"/>
              <a:defRPr sz="6400"/>
            </a:lvl3pPr>
            <a:lvl4pPr marL="1828800" lvl="3" indent="-635000">
              <a:spcBef>
                <a:spcPts val="0"/>
              </a:spcBef>
              <a:spcAft>
                <a:spcPts val="0"/>
              </a:spcAft>
              <a:buSzPts val="6400"/>
              <a:buChar char="●"/>
              <a:defRPr sz="6400"/>
            </a:lvl4pPr>
            <a:lvl5pPr marL="2286000" lvl="4" indent="-635000">
              <a:spcBef>
                <a:spcPts val="0"/>
              </a:spcBef>
              <a:spcAft>
                <a:spcPts val="0"/>
              </a:spcAft>
              <a:buSzPts val="6400"/>
              <a:buChar char="○"/>
              <a:defRPr sz="6400"/>
            </a:lvl5pPr>
            <a:lvl6pPr marL="2743200" lvl="5" indent="-635000">
              <a:spcBef>
                <a:spcPts val="0"/>
              </a:spcBef>
              <a:spcAft>
                <a:spcPts val="0"/>
              </a:spcAft>
              <a:buSzPts val="6400"/>
              <a:buChar char="■"/>
              <a:defRPr sz="6400"/>
            </a:lvl6pPr>
            <a:lvl7pPr marL="3200400" lvl="6" indent="-635000">
              <a:spcBef>
                <a:spcPts val="0"/>
              </a:spcBef>
              <a:spcAft>
                <a:spcPts val="0"/>
              </a:spcAft>
              <a:buSzPts val="6400"/>
              <a:buChar char="●"/>
              <a:defRPr sz="6400"/>
            </a:lvl7pPr>
            <a:lvl8pPr marL="3657600" lvl="7" indent="-635000">
              <a:spcBef>
                <a:spcPts val="0"/>
              </a:spcBef>
              <a:spcAft>
                <a:spcPts val="0"/>
              </a:spcAft>
              <a:buSzPts val="6400"/>
              <a:buChar char="○"/>
              <a:defRPr sz="6400"/>
            </a:lvl8pPr>
            <a:lvl9pPr marL="4114800" lvl="8" indent="-635000">
              <a:spcBef>
                <a:spcPts val="0"/>
              </a:spcBef>
              <a:spcAft>
                <a:spcPts val="0"/>
              </a:spcAft>
              <a:buSzPts val="6400"/>
              <a:buChar char="■"/>
              <a:defRPr sz="6400"/>
            </a:lvl9pPr>
          </a:lstStyle>
          <a:p>
            <a:endParaRPr/>
          </a:p>
        </p:txBody>
      </p:sp>
      <p:sp>
        <p:nvSpPr>
          <p:cNvPr id="23" name="Google Shape;23;p5"/>
          <p:cNvSpPr txBox="1">
            <a:spLocks noGrp="1"/>
          </p:cNvSpPr>
          <p:nvPr>
            <p:ph type="body" idx="2"/>
          </p:nvPr>
        </p:nvSpPr>
        <p:spPr>
          <a:xfrm>
            <a:off x="23195520" y="7375840"/>
            <a:ext cx="19199400" cy="21864900"/>
          </a:xfrm>
          <a:prstGeom prst="rect">
            <a:avLst/>
          </a:prstGeom>
        </p:spPr>
        <p:txBody>
          <a:bodyPr spcFirstLastPara="1" wrap="square" lIns="487600" tIns="487600" rIns="487600" bIns="487600" anchor="t" anchorCtr="0">
            <a:normAutofit/>
          </a:bodyPr>
          <a:lstStyle>
            <a:lvl1pPr marL="457200" lvl="0" indent="-704850">
              <a:spcBef>
                <a:spcPts val="0"/>
              </a:spcBef>
              <a:spcAft>
                <a:spcPts val="0"/>
              </a:spcAft>
              <a:buSzPts val="7500"/>
              <a:buChar char="●"/>
              <a:defRPr sz="7500"/>
            </a:lvl1pPr>
            <a:lvl2pPr marL="914400" lvl="1" indent="-635000">
              <a:spcBef>
                <a:spcPts val="0"/>
              </a:spcBef>
              <a:spcAft>
                <a:spcPts val="0"/>
              </a:spcAft>
              <a:buSzPts val="6400"/>
              <a:buChar char="○"/>
              <a:defRPr sz="6400"/>
            </a:lvl2pPr>
            <a:lvl3pPr marL="1371600" lvl="2" indent="-635000">
              <a:spcBef>
                <a:spcPts val="0"/>
              </a:spcBef>
              <a:spcAft>
                <a:spcPts val="0"/>
              </a:spcAft>
              <a:buSzPts val="6400"/>
              <a:buChar char="■"/>
              <a:defRPr sz="6400"/>
            </a:lvl3pPr>
            <a:lvl4pPr marL="1828800" lvl="3" indent="-635000">
              <a:spcBef>
                <a:spcPts val="0"/>
              </a:spcBef>
              <a:spcAft>
                <a:spcPts val="0"/>
              </a:spcAft>
              <a:buSzPts val="6400"/>
              <a:buChar char="●"/>
              <a:defRPr sz="6400"/>
            </a:lvl4pPr>
            <a:lvl5pPr marL="2286000" lvl="4" indent="-635000">
              <a:spcBef>
                <a:spcPts val="0"/>
              </a:spcBef>
              <a:spcAft>
                <a:spcPts val="0"/>
              </a:spcAft>
              <a:buSzPts val="6400"/>
              <a:buChar char="○"/>
              <a:defRPr sz="6400"/>
            </a:lvl5pPr>
            <a:lvl6pPr marL="2743200" lvl="5" indent="-635000">
              <a:spcBef>
                <a:spcPts val="0"/>
              </a:spcBef>
              <a:spcAft>
                <a:spcPts val="0"/>
              </a:spcAft>
              <a:buSzPts val="6400"/>
              <a:buChar char="■"/>
              <a:defRPr sz="6400"/>
            </a:lvl6pPr>
            <a:lvl7pPr marL="3200400" lvl="6" indent="-635000">
              <a:spcBef>
                <a:spcPts val="0"/>
              </a:spcBef>
              <a:spcAft>
                <a:spcPts val="0"/>
              </a:spcAft>
              <a:buSzPts val="6400"/>
              <a:buChar char="●"/>
              <a:defRPr sz="6400"/>
            </a:lvl7pPr>
            <a:lvl8pPr marL="3657600" lvl="7" indent="-635000">
              <a:spcBef>
                <a:spcPts val="0"/>
              </a:spcBef>
              <a:spcAft>
                <a:spcPts val="0"/>
              </a:spcAft>
              <a:buSzPts val="6400"/>
              <a:buChar char="○"/>
              <a:defRPr sz="6400"/>
            </a:lvl8pPr>
            <a:lvl9pPr marL="4114800" lvl="8" indent="-635000">
              <a:spcBef>
                <a:spcPts val="0"/>
              </a:spcBef>
              <a:spcAft>
                <a:spcPts val="0"/>
              </a:spcAft>
              <a:buSzPts val="6400"/>
              <a:buChar char="■"/>
              <a:defRPr sz="6400"/>
            </a:lvl9pPr>
          </a:lstStyle>
          <a:p>
            <a:endParaRPr/>
          </a:p>
        </p:txBody>
      </p:sp>
      <p:sp>
        <p:nvSpPr>
          <p:cNvPr id="24" name="Google Shape;24;p5"/>
          <p:cNvSpPr txBox="1">
            <a:spLocks noGrp="1"/>
          </p:cNvSpPr>
          <p:nvPr>
            <p:ph type="sldNum" idx="12"/>
          </p:nvPr>
        </p:nvSpPr>
        <p:spPr>
          <a:xfrm>
            <a:off x="40667798" y="29844588"/>
            <a:ext cx="2633700" cy="2519100"/>
          </a:xfrm>
          <a:prstGeom prst="rect">
            <a:avLst/>
          </a:prstGeom>
        </p:spPr>
        <p:txBody>
          <a:bodyPr spcFirstLastPara="1" wrap="square" lIns="487600" tIns="487600" rIns="487600" bIns="4876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496160" y="2848160"/>
            <a:ext cx="40899000" cy="3665400"/>
          </a:xfrm>
          <a:prstGeom prst="rect">
            <a:avLst/>
          </a:prstGeom>
        </p:spPr>
        <p:txBody>
          <a:bodyPr spcFirstLastPara="1" wrap="square" lIns="487600" tIns="487600" rIns="487600" bIns="487600" anchor="t" anchorCtr="0">
            <a:normAutofit/>
          </a:bodyPr>
          <a:lstStyle>
            <a:lvl1pPr lvl="0">
              <a:spcBef>
                <a:spcPts val="0"/>
              </a:spcBef>
              <a:spcAft>
                <a:spcPts val="0"/>
              </a:spcAft>
              <a:buSzPts val="14900"/>
              <a:buNone/>
              <a:defRPr/>
            </a:lvl1pPr>
            <a:lvl2pPr lvl="1">
              <a:spcBef>
                <a:spcPts val="0"/>
              </a:spcBef>
              <a:spcAft>
                <a:spcPts val="0"/>
              </a:spcAft>
              <a:buSzPts val="14900"/>
              <a:buNone/>
              <a:defRPr/>
            </a:lvl2pPr>
            <a:lvl3pPr lvl="2">
              <a:spcBef>
                <a:spcPts val="0"/>
              </a:spcBef>
              <a:spcAft>
                <a:spcPts val="0"/>
              </a:spcAft>
              <a:buSzPts val="14900"/>
              <a:buNone/>
              <a:defRPr/>
            </a:lvl3pPr>
            <a:lvl4pPr lvl="3">
              <a:spcBef>
                <a:spcPts val="0"/>
              </a:spcBef>
              <a:spcAft>
                <a:spcPts val="0"/>
              </a:spcAft>
              <a:buSzPts val="14900"/>
              <a:buNone/>
              <a:defRPr/>
            </a:lvl4pPr>
            <a:lvl5pPr lvl="4">
              <a:spcBef>
                <a:spcPts val="0"/>
              </a:spcBef>
              <a:spcAft>
                <a:spcPts val="0"/>
              </a:spcAft>
              <a:buSzPts val="14900"/>
              <a:buNone/>
              <a:defRPr/>
            </a:lvl5pPr>
            <a:lvl6pPr lvl="5">
              <a:spcBef>
                <a:spcPts val="0"/>
              </a:spcBef>
              <a:spcAft>
                <a:spcPts val="0"/>
              </a:spcAft>
              <a:buSzPts val="14900"/>
              <a:buNone/>
              <a:defRPr/>
            </a:lvl6pPr>
            <a:lvl7pPr lvl="6">
              <a:spcBef>
                <a:spcPts val="0"/>
              </a:spcBef>
              <a:spcAft>
                <a:spcPts val="0"/>
              </a:spcAft>
              <a:buSzPts val="14900"/>
              <a:buNone/>
              <a:defRPr/>
            </a:lvl7pPr>
            <a:lvl8pPr lvl="7">
              <a:spcBef>
                <a:spcPts val="0"/>
              </a:spcBef>
              <a:spcAft>
                <a:spcPts val="0"/>
              </a:spcAft>
              <a:buSzPts val="14900"/>
              <a:buNone/>
              <a:defRPr/>
            </a:lvl8pPr>
            <a:lvl9pPr lvl="8">
              <a:spcBef>
                <a:spcPts val="0"/>
              </a:spcBef>
              <a:spcAft>
                <a:spcPts val="0"/>
              </a:spcAft>
              <a:buSzPts val="14900"/>
              <a:buNone/>
              <a:defRPr/>
            </a:lvl9pPr>
          </a:lstStyle>
          <a:p>
            <a:endParaRPr/>
          </a:p>
        </p:txBody>
      </p:sp>
      <p:sp>
        <p:nvSpPr>
          <p:cNvPr id="27" name="Google Shape;27;p6"/>
          <p:cNvSpPr txBox="1">
            <a:spLocks noGrp="1"/>
          </p:cNvSpPr>
          <p:nvPr>
            <p:ph type="sldNum" idx="12"/>
          </p:nvPr>
        </p:nvSpPr>
        <p:spPr>
          <a:xfrm>
            <a:off x="40667798" y="29844588"/>
            <a:ext cx="2633700" cy="2519100"/>
          </a:xfrm>
          <a:prstGeom prst="rect">
            <a:avLst/>
          </a:prstGeom>
        </p:spPr>
        <p:txBody>
          <a:bodyPr spcFirstLastPara="1" wrap="square" lIns="487600" tIns="487600" rIns="487600" bIns="4876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496160" y="3555840"/>
            <a:ext cx="13478400" cy="4836600"/>
          </a:xfrm>
          <a:prstGeom prst="rect">
            <a:avLst/>
          </a:prstGeom>
        </p:spPr>
        <p:txBody>
          <a:bodyPr spcFirstLastPara="1" wrap="square" lIns="487600" tIns="487600" rIns="487600" bIns="487600" anchor="b" anchorCtr="0">
            <a:normAutofit/>
          </a:bodyPr>
          <a:lstStyle>
            <a:lvl1pPr lvl="0">
              <a:spcBef>
                <a:spcPts val="0"/>
              </a:spcBef>
              <a:spcAft>
                <a:spcPts val="0"/>
              </a:spcAft>
              <a:buSzPts val="12800"/>
              <a:buNone/>
              <a:defRPr sz="12800"/>
            </a:lvl1pPr>
            <a:lvl2pPr lvl="1">
              <a:spcBef>
                <a:spcPts val="0"/>
              </a:spcBef>
              <a:spcAft>
                <a:spcPts val="0"/>
              </a:spcAft>
              <a:buSzPts val="12800"/>
              <a:buNone/>
              <a:defRPr sz="12800"/>
            </a:lvl2pPr>
            <a:lvl3pPr lvl="2">
              <a:spcBef>
                <a:spcPts val="0"/>
              </a:spcBef>
              <a:spcAft>
                <a:spcPts val="0"/>
              </a:spcAft>
              <a:buSzPts val="12800"/>
              <a:buNone/>
              <a:defRPr sz="12800"/>
            </a:lvl3pPr>
            <a:lvl4pPr lvl="3">
              <a:spcBef>
                <a:spcPts val="0"/>
              </a:spcBef>
              <a:spcAft>
                <a:spcPts val="0"/>
              </a:spcAft>
              <a:buSzPts val="12800"/>
              <a:buNone/>
              <a:defRPr sz="12800"/>
            </a:lvl4pPr>
            <a:lvl5pPr lvl="4">
              <a:spcBef>
                <a:spcPts val="0"/>
              </a:spcBef>
              <a:spcAft>
                <a:spcPts val="0"/>
              </a:spcAft>
              <a:buSzPts val="12800"/>
              <a:buNone/>
              <a:defRPr sz="12800"/>
            </a:lvl5pPr>
            <a:lvl6pPr lvl="5">
              <a:spcBef>
                <a:spcPts val="0"/>
              </a:spcBef>
              <a:spcAft>
                <a:spcPts val="0"/>
              </a:spcAft>
              <a:buSzPts val="12800"/>
              <a:buNone/>
              <a:defRPr sz="12800"/>
            </a:lvl6pPr>
            <a:lvl7pPr lvl="6">
              <a:spcBef>
                <a:spcPts val="0"/>
              </a:spcBef>
              <a:spcAft>
                <a:spcPts val="0"/>
              </a:spcAft>
              <a:buSzPts val="12800"/>
              <a:buNone/>
              <a:defRPr sz="12800"/>
            </a:lvl7pPr>
            <a:lvl8pPr lvl="7">
              <a:spcBef>
                <a:spcPts val="0"/>
              </a:spcBef>
              <a:spcAft>
                <a:spcPts val="0"/>
              </a:spcAft>
              <a:buSzPts val="12800"/>
              <a:buNone/>
              <a:defRPr sz="12800"/>
            </a:lvl8pPr>
            <a:lvl9pPr lvl="8">
              <a:spcBef>
                <a:spcPts val="0"/>
              </a:spcBef>
              <a:spcAft>
                <a:spcPts val="0"/>
              </a:spcAft>
              <a:buSzPts val="12800"/>
              <a:buNone/>
              <a:defRPr sz="12800"/>
            </a:lvl9pPr>
          </a:lstStyle>
          <a:p>
            <a:endParaRPr/>
          </a:p>
        </p:txBody>
      </p:sp>
      <p:sp>
        <p:nvSpPr>
          <p:cNvPr id="30" name="Google Shape;30;p7"/>
          <p:cNvSpPr txBox="1">
            <a:spLocks noGrp="1"/>
          </p:cNvSpPr>
          <p:nvPr>
            <p:ph type="body" idx="1"/>
          </p:nvPr>
        </p:nvSpPr>
        <p:spPr>
          <a:xfrm>
            <a:off x="1496160" y="8893440"/>
            <a:ext cx="13478400" cy="20348100"/>
          </a:xfrm>
          <a:prstGeom prst="rect">
            <a:avLst/>
          </a:prstGeom>
        </p:spPr>
        <p:txBody>
          <a:bodyPr spcFirstLastPara="1" wrap="square" lIns="487600" tIns="487600" rIns="487600" bIns="487600" anchor="t" anchorCtr="0">
            <a:normAutofit/>
          </a:bodyPr>
          <a:lstStyle>
            <a:lvl1pPr marL="457200" lvl="0" indent="-635000">
              <a:spcBef>
                <a:spcPts val="0"/>
              </a:spcBef>
              <a:spcAft>
                <a:spcPts val="0"/>
              </a:spcAft>
              <a:buSzPts val="6400"/>
              <a:buChar char="●"/>
              <a:defRPr sz="6400"/>
            </a:lvl1pPr>
            <a:lvl2pPr marL="914400" lvl="1" indent="-635000">
              <a:spcBef>
                <a:spcPts val="0"/>
              </a:spcBef>
              <a:spcAft>
                <a:spcPts val="0"/>
              </a:spcAft>
              <a:buSzPts val="6400"/>
              <a:buChar char="○"/>
              <a:defRPr sz="6400"/>
            </a:lvl2pPr>
            <a:lvl3pPr marL="1371600" lvl="2" indent="-635000">
              <a:spcBef>
                <a:spcPts val="0"/>
              </a:spcBef>
              <a:spcAft>
                <a:spcPts val="0"/>
              </a:spcAft>
              <a:buSzPts val="6400"/>
              <a:buChar char="■"/>
              <a:defRPr sz="6400"/>
            </a:lvl3pPr>
            <a:lvl4pPr marL="1828800" lvl="3" indent="-635000">
              <a:spcBef>
                <a:spcPts val="0"/>
              </a:spcBef>
              <a:spcAft>
                <a:spcPts val="0"/>
              </a:spcAft>
              <a:buSzPts val="6400"/>
              <a:buChar char="●"/>
              <a:defRPr sz="6400"/>
            </a:lvl4pPr>
            <a:lvl5pPr marL="2286000" lvl="4" indent="-635000">
              <a:spcBef>
                <a:spcPts val="0"/>
              </a:spcBef>
              <a:spcAft>
                <a:spcPts val="0"/>
              </a:spcAft>
              <a:buSzPts val="6400"/>
              <a:buChar char="○"/>
              <a:defRPr sz="6400"/>
            </a:lvl5pPr>
            <a:lvl6pPr marL="2743200" lvl="5" indent="-635000">
              <a:spcBef>
                <a:spcPts val="0"/>
              </a:spcBef>
              <a:spcAft>
                <a:spcPts val="0"/>
              </a:spcAft>
              <a:buSzPts val="6400"/>
              <a:buChar char="■"/>
              <a:defRPr sz="6400"/>
            </a:lvl6pPr>
            <a:lvl7pPr marL="3200400" lvl="6" indent="-635000">
              <a:spcBef>
                <a:spcPts val="0"/>
              </a:spcBef>
              <a:spcAft>
                <a:spcPts val="0"/>
              </a:spcAft>
              <a:buSzPts val="6400"/>
              <a:buChar char="●"/>
              <a:defRPr sz="6400"/>
            </a:lvl7pPr>
            <a:lvl8pPr marL="3657600" lvl="7" indent="-635000">
              <a:spcBef>
                <a:spcPts val="0"/>
              </a:spcBef>
              <a:spcAft>
                <a:spcPts val="0"/>
              </a:spcAft>
              <a:buSzPts val="6400"/>
              <a:buChar char="○"/>
              <a:defRPr sz="6400"/>
            </a:lvl8pPr>
            <a:lvl9pPr marL="4114800" lvl="8" indent="-635000">
              <a:spcBef>
                <a:spcPts val="0"/>
              </a:spcBef>
              <a:spcAft>
                <a:spcPts val="0"/>
              </a:spcAft>
              <a:buSzPts val="6400"/>
              <a:buChar char="■"/>
              <a:defRPr sz="6400"/>
            </a:lvl9pPr>
          </a:lstStyle>
          <a:p>
            <a:endParaRPr/>
          </a:p>
        </p:txBody>
      </p:sp>
      <p:sp>
        <p:nvSpPr>
          <p:cNvPr id="31" name="Google Shape;31;p7"/>
          <p:cNvSpPr txBox="1">
            <a:spLocks noGrp="1"/>
          </p:cNvSpPr>
          <p:nvPr>
            <p:ph type="sldNum" idx="12"/>
          </p:nvPr>
        </p:nvSpPr>
        <p:spPr>
          <a:xfrm>
            <a:off x="40667798" y="29844588"/>
            <a:ext cx="2633700" cy="2519100"/>
          </a:xfrm>
          <a:prstGeom prst="rect">
            <a:avLst/>
          </a:prstGeom>
        </p:spPr>
        <p:txBody>
          <a:bodyPr spcFirstLastPara="1" wrap="square" lIns="487600" tIns="487600" rIns="487600" bIns="4876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2353200" y="2880960"/>
            <a:ext cx="30565500" cy="26181000"/>
          </a:xfrm>
          <a:prstGeom prst="rect">
            <a:avLst/>
          </a:prstGeom>
        </p:spPr>
        <p:txBody>
          <a:bodyPr spcFirstLastPara="1" wrap="square" lIns="487600" tIns="487600" rIns="487600" bIns="487600" anchor="ctr" anchorCtr="0">
            <a:normAutofit/>
          </a:bodyPr>
          <a:lstStyle>
            <a:lvl1pPr lvl="0">
              <a:spcBef>
                <a:spcPts val="0"/>
              </a:spcBef>
              <a:spcAft>
                <a:spcPts val="0"/>
              </a:spcAft>
              <a:buSzPts val="25600"/>
              <a:buNone/>
              <a:defRPr sz="25600"/>
            </a:lvl1pPr>
            <a:lvl2pPr lvl="1">
              <a:spcBef>
                <a:spcPts val="0"/>
              </a:spcBef>
              <a:spcAft>
                <a:spcPts val="0"/>
              </a:spcAft>
              <a:buSzPts val="25600"/>
              <a:buNone/>
              <a:defRPr sz="25600"/>
            </a:lvl2pPr>
            <a:lvl3pPr lvl="2">
              <a:spcBef>
                <a:spcPts val="0"/>
              </a:spcBef>
              <a:spcAft>
                <a:spcPts val="0"/>
              </a:spcAft>
              <a:buSzPts val="25600"/>
              <a:buNone/>
              <a:defRPr sz="25600"/>
            </a:lvl3pPr>
            <a:lvl4pPr lvl="3">
              <a:spcBef>
                <a:spcPts val="0"/>
              </a:spcBef>
              <a:spcAft>
                <a:spcPts val="0"/>
              </a:spcAft>
              <a:buSzPts val="25600"/>
              <a:buNone/>
              <a:defRPr sz="25600"/>
            </a:lvl4pPr>
            <a:lvl5pPr lvl="4">
              <a:spcBef>
                <a:spcPts val="0"/>
              </a:spcBef>
              <a:spcAft>
                <a:spcPts val="0"/>
              </a:spcAft>
              <a:buSzPts val="25600"/>
              <a:buNone/>
              <a:defRPr sz="25600"/>
            </a:lvl5pPr>
            <a:lvl6pPr lvl="5">
              <a:spcBef>
                <a:spcPts val="0"/>
              </a:spcBef>
              <a:spcAft>
                <a:spcPts val="0"/>
              </a:spcAft>
              <a:buSzPts val="25600"/>
              <a:buNone/>
              <a:defRPr sz="25600"/>
            </a:lvl6pPr>
            <a:lvl7pPr lvl="6">
              <a:spcBef>
                <a:spcPts val="0"/>
              </a:spcBef>
              <a:spcAft>
                <a:spcPts val="0"/>
              </a:spcAft>
              <a:buSzPts val="25600"/>
              <a:buNone/>
              <a:defRPr sz="25600"/>
            </a:lvl7pPr>
            <a:lvl8pPr lvl="7">
              <a:spcBef>
                <a:spcPts val="0"/>
              </a:spcBef>
              <a:spcAft>
                <a:spcPts val="0"/>
              </a:spcAft>
              <a:buSzPts val="25600"/>
              <a:buNone/>
              <a:defRPr sz="25600"/>
            </a:lvl8pPr>
            <a:lvl9pPr lvl="8">
              <a:spcBef>
                <a:spcPts val="0"/>
              </a:spcBef>
              <a:spcAft>
                <a:spcPts val="0"/>
              </a:spcAft>
              <a:buSzPts val="25600"/>
              <a:buNone/>
              <a:defRPr sz="25600"/>
            </a:lvl9pPr>
          </a:lstStyle>
          <a:p>
            <a:endParaRPr/>
          </a:p>
        </p:txBody>
      </p:sp>
      <p:sp>
        <p:nvSpPr>
          <p:cNvPr id="34" name="Google Shape;34;p8"/>
          <p:cNvSpPr txBox="1">
            <a:spLocks noGrp="1"/>
          </p:cNvSpPr>
          <p:nvPr>
            <p:ph type="sldNum" idx="12"/>
          </p:nvPr>
        </p:nvSpPr>
        <p:spPr>
          <a:xfrm>
            <a:off x="40667798" y="29844588"/>
            <a:ext cx="2633700" cy="2519100"/>
          </a:xfrm>
          <a:prstGeom prst="rect">
            <a:avLst/>
          </a:prstGeom>
        </p:spPr>
        <p:txBody>
          <a:bodyPr spcFirstLastPara="1" wrap="square" lIns="487600" tIns="487600" rIns="487600" bIns="4876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21945600" y="-800"/>
            <a:ext cx="21945600" cy="32918400"/>
          </a:xfrm>
          <a:prstGeom prst="rect">
            <a:avLst/>
          </a:prstGeom>
          <a:solidFill>
            <a:schemeClr val="lt2"/>
          </a:solidFill>
          <a:ln>
            <a:noFill/>
          </a:ln>
        </p:spPr>
        <p:txBody>
          <a:bodyPr spcFirstLastPara="1" wrap="square" lIns="487600" tIns="487600" rIns="487600" bIns="487600"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1274400" y="7892320"/>
            <a:ext cx="19416900" cy="9486600"/>
          </a:xfrm>
          <a:prstGeom prst="rect">
            <a:avLst/>
          </a:prstGeom>
        </p:spPr>
        <p:txBody>
          <a:bodyPr spcFirstLastPara="1" wrap="square" lIns="487600" tIns="487600" rIns="487600" bIns="487600" anchor="b" anchorCtr="0">
            <a:normAutofit/>
          </a:bodyPr>
          <a:lstStyle>
            <a:lvl1pPr lvl="0" algn="ctr">
              <a:spcBef>
                <a:spcPts val="0"/>
              </a:spcBef>
              <a:spcAft>
                <a:spcPts val="0"/>
              </a:spcAft>
              <a:buSzPts val="22400"/>
              <a:buNone/>
              <a:defRPr sz="22400"/>
            </a:lvl1pPr>
            <a:lvl2pPr lvl="1" algn="ctr">
              <a:spcBef>
                <a:spcPts val="0"/>
              </a:spcBef>
              <a:spcAft>
                <a:spcPts val="0"/>
              </a:spcAft>
              <a:buSzPts val="22400"/>
              <a:buNone/>
              <a:defRPr sz="22400"/>
            </a:lvl2pPr>
            <a:lvl3pPr lvl="2" algn="ctr">
              <a:spcBef>
                <a:spcPts val="0"/>
              </a:spcBef>
              <a:spcAft>
                <a:spcPts val="0"/>
              </a:spcAft>
              <a:buSzPts val="22400"/>
              <a:buNone/>
              <a:defRPr sz="22400"/>
            </a:lvl3pPr>
            <a:lvl4pPr lvl="3" algn="ctr">
              <a:spcBef>
                <a:spcPts val="0"/>
              </a:spcBef>
              <a:spcAft>
                <a:spcPts val="0"/>
              </a:spcAft>
              <a:buSzPts val="22400"/>
              <a:buNone/>
              <a:defRPr sz="22400"/>
            </a:lvl4pPr>
            <a:lvl5pPr lvl="4" algn="ctr">
              <a:spcBef>
                <a:spcPts val="0"/>
              </a:spcBef>
              <a:spcAft>
                <a:spcPts val="0"/>
              </a:spcAft>
              <a:buSzPts val="22400"/>
              <a:buNone/>
              <a:defRPr sz="22400"/>
            </a:lvl5pPr>
            <a:lvl6pPr lvl="5" algn="ctr">
              <a:spcBef>
                <a:spcPts val="0"/>
              </a:spcBef>
              <a:spcAft>
                <a:spcPts val="0"/>
              </a:spcAft>
              <a:buSzPts val="22400"/>
              <a:buNone/>
              <a:defRPr sz="22400"/>
            </a:lvl6pPr>
            <a:lvl7pPr lvl="6" algn="ctr">
              <a:spcBef>
                <a:spcPts val="0"/>
              </a:spcBef>
              <a:spcAft>
                <a:spcPts val="0"/>
              </a:spcAft>
              <a:buSzPts val="22400"/>
              <a:buNone/>
              <a:defRPr sz="22400"/>
            </a:lvl7pPr>
            <a:lvl8pPr lvl="7" algn="ctr">
              <a:spcBef>
                <a:spcPts val="0"/>
              </a:spcBef>
              <a:spcAft>
                <a:spcPts val="0"/>
              </a:spcAft>
              <a:buSzPts val="22400"/>
              <a:buNone/>
              <a:defRPr sz="22400"/>
            </a:lvl8pPr>
            <a:lvl9pPr lvl="8" algn="ctr">
              <a:spcBef>
                <a:spcPts val="0"/>
              </a:spcBef>
              <a:spcAft>
                <a:spcPts val="0"/>
              </a:spcAft>
              <a:buSzPts val="22400"/>
              <a:buNone/>
              <a:defRPr sz="22400"/>
            </a:lvl9pPr>
          </a:lstStyle>
          <a:p>
            <a:endParaRPr/>
          </a:p>
        </p:txBody>
      </p:sp>
      <p:sp>
        <p:nvSpPr>
          <p:cNvPr id="38" name="Google Shape;38;p9"/>
          <p:cNvSpPr txBox="1">
            <a:spLocks noGrp="1"/>
          </p:cNvSpPr>
          <p:nvPr>
            <p:ph type="subTitle" idx="1"/>
          </p:nvPr>
        </p:nvSpPr>
        <p:spPr>
          <a:xfrm>
            <a:off x="1274400" y="17939680"/>
            <a:ext cx="19416900" cy="7904700"/>
          </a:xfrm>
          <a:prstGeom prst="rect">
            <a:avLst/>
          </a:prstGeom>
        </p:spPr>
        <p:txBody>
          <a:bodyPr spcFirstLastPara="1" wrap="square" lIns="487600" tIns="487600" rIns="487600" bIns="487600" anchor="t" anchorCtr="0">
            <a:normAutofit/>
          </a:bodyPr>
          <a:lstStyle>
            <a:lvl1pPr lvl="0" algn="ctr">
              <a:lnSpc>
                <a:spcPct val="100000"/>
              </a:lnSpc>
              <a:spcBef>
                <a:spcPts val="0"/>
              </a:spcBef>
              <a:spcAft>
                <a:spcPts val="0"/>
              </a:spcAft>
              <a:buSzPts val="11200"/>
              <a:buNone/>
              <a:defRPr sz="11200"/>
            </a:lvl1pPr>
            <a:lvl2pPr lvl="1" algn="ctr">
              <a:lnSpc>
                <a:spcPct val="100000"/>
              </a:lnSpc>
              <a:spcBef>
                <a:spcPts val="0"/>
              </a:spcBef>
              <a:spcAft>
                <a:spcPts val="0"/>
              </a:spcAft>
              <a:buSzPts val="11200"/>
              <a:buNone/>
              <a:defRPr sz="11200"/>
            </a:lvl2pPr>
            <a:lvl3pPr lvl="2" algn="ctr">
              <a:lnSpc>
                <a:spcPct val="100000"/>
              </a:lnSpc>
              <a:spcBef>
                <a:spcPts val="0"/>
              </a:spcBef>
              <a:spcAft>
                <a:spcPts val="0"/>
              </a:spcAft>
              <a:buSzPts val="11200"/>
              <a:buNone/>
              <a:defRPr sz="11200"/>
            </a:lvl3pPr>
            <a:lvl4pPr lvl="3" algn="ctr">
              <a:lnSpc>
                <a:spcPct val="100000"/>
              </a:lnSpc>
              <a:spcBef>
                <a:spcPts val="0"/>
              </a:spcBef>
              <a:spcAft>
                <a:spcPts val="0"/>
              </a:spcAft>
              <a:buSzPts val="11200"/>
              <a:buNone/>
              <a:defRPr sz="11200"/>
            </a:lvl4pPr>
            <a:lvl5pPr lvl="4" algn="ctr">
              <a:lnSpc>
                <a:spcPct val="100000"/>
              </a:lnSpc>
              <a:spcBef>
                <a:spcPts val="0"/>
              </a:spcBef>
              <a:spcAft>
                <a:spcPts val="0"/>
              </a:spcAft>
              <a:buSzPts val="11200"/>
              <a:buNone/>
              <a:defRPr sz="11200"/>
            </a:lvl5pPr>
            <a:lvl6pPr lvl="5" algn="ctr">
              <a:lnSpc>
                <a:spcPct val="100000"/>
              </a:lnSpc>
              <a:spcBef>
                <a:spcPts val="0"/>
              </a:spcBef>
              <a:spcAft>
                <a:spcPts val="0"/>
              </a:spcAft>
              <a:buSzPts val="11200"/>
              <a:buNone/>
              <a:defRPr sz="11200"/>
            </a:lvl6pPr>
            <a:lvl7pPr lvl="6" algn="ctr">
              <a:lnSpc>
                <a:spcPct val="100000"/>
              </a:lnSpc>
              <a:spcBef>
                <a:spcPts val="0"/>
              </a:spcBef>
              <a:spcAft>
                <a:spcPts val="0"/>
              </a:spcAft>
              <a:buSzPts val="11200"/>
              <a:buNone/>
              <a:defRPr sz="11200"/>
            </a:lvl7pPr>
            <a:lvl8pPr lvl="7" algn="ctr">
              <a:lnSpc>
                <a:spcPct val="100000"/>
              </a:lnSpc>
              <a:spcBef>
                <a:spcPts val="0"/>
              </a:spcBef>
              <a:spcAft>
                <a:spcPts val="0"/>
              </a:spcAft>
              <a:buSzPts val="11200"/>
              <a:buNone/>
              <a:defRPr sz="11200"/>
            </a:lvl8pPr>
            <a:lvl9pPr lvl="8" algn="ctr">
              <a:lnSpc>
                <a:spcPct val="100000"/>
              </a:lnSpc>
              <a:spcBef>
                <a:spcPts val="0"/>
              </a:spcBef>
              <a:spcAft>
                <a:spcPts val="0"/>
              </a:spcAft>
              <a:buSzPts val="11200"/>
              <a:buNone/>
              <a:defRPr sz="11200"/>
            </a:lvl9pPr>
          </a:lstStyle>
          <a:p>
            <a:endParaRPr/>
          </a:p>
        </p:txBody>
      </p:sp>
      <p:sp>
        <p:nvSpPr>
          <p:cNvPr id="39" name="Google Shape;39;p9"/>
          <p:cNvSpPr txBox="1">
            <a:spLocks noGrp="1"/>
          </p:cNvSpPr>
          <p:nvPr>
            <p:ph type="body" idx="2"/>
          </p:nvPr>
        </p:nvSpPr>
        <p:spPr>
          <a:xfrm>
            <a:off x="23709600" y="4634080"/>
            <a:ext cx="18417600" cy="23648700"/>
          </a:xfrm>
          <a:prstGeom prst="rect">
            <a:avLst/>
          </a:prstGeom>
        </p:spPr>
        <p:txBody>
          <a:bodyPr spcFirstLastPara="1" wrap="square" lIns="487600" tIns="487600" rIns="487600" bIns="487600" anchor="ctr" anchorCtr="0">
            <a:normAutofit/>
          </a:bodyPr>
          <a:lstStyle>
            <a:lvl1pPr marL="457200" lvl="0" indent="-838200">
              <a:spcBef>
                <a:spcPts val="0"/>
              </a:spcBef>
              <a:spcAft>
                <a:spcPts val="0"/>
              </a:spcAft>
              <a:buSzPts val="9600"/>
              <a:buChar char="●"/>
              <a:defRPr/>
            </a:lvl1pPr>
            <a:lvl2pPr marL="914400" lvl="1" indent="-704850">
              <a:spcBef>
                <a:spcPts val="0"/>
              </a:spcBef>
              <a:spcAft>
                <a:spcPts val="0"/>
              </a:spcAft>
              <a:buSzPts val="7500"/>
              <a:buChar char="○"/>
              <a:defRPr/>
            </a:lvl2pPr>
            <a:lvl3pPr marL="1371600" lvl="2" indent="-704850">
              <a:spcBef>
                <a:spcPts val="0"/>
              </a:spcBef>
              <a:spcAft>
                <a:spcPts val="0"/>
              </a:spcAft>
              <a:buSzPts val="7500"/>
              <a:buChar char="■"/>
              <a:defRPr/>
            </a:lvl3pPr>
            <a:lvl4pPr marL="1828800" lvl="3" indent="-704850">
              <a:spcBef>
                <a:spcPts val="0"/>
              </a:spcBef>
              <a:spcAft>
                <a:spcPts val="0"/>
              </a:spcAft>
              <a:buSzPts val="7500"/>
              <a:buChar char="●"/>
              <a:defRPr/>
            </a:lvl4pPr>
            <a:lvl5pPr marL="2286000" lvl="4" indent="-704850">
              <a:spcBef>
                <a:spcPts val="0"/>
              </a:spcBef>
              <a:spcAft>
                <a:spcPts val="0"/>
              </a:spcAft>
              <a:buSzPts val="7500"/>
              <a:buChar char="○"/>
              <a:defRPr/>
            </a:lvl5pPr>
            <a:lvl6pPr marL="2743200" lvl="5" indent="-704850">
              <a:spcBef>
                <a:spcPts val="0"/>
              </a:spcBef>
              <a:spcAft>
                <a:spcPts val="0"/>
              </a:spcAft>
              <a:buSzPts val="7500"/>
              <a:buChar char="■"/>
              <a:defRPr/>
            </a:lvl6pPr>
            <a:lvl7pPr marL="3200400" lvl="6" indent="-704850">
              <a:spcBef>
                <a:spcPts val="0"/>
              </a:spcBef>
              <a:spcAft>
                <a:spcPts val="0"/>
              </a:spcAft>
              <a:buSzPts val="7500"/>
              <a:buChar char="●"/>
              <a:defRPr/>
            </a:lvl7pPr>
            <a:lvl8pPr marL="3657600" lvl="7" indent="-704850">
              <a:spcBef>
                <a:spcPts val="0"/>
              </a:spcBef>
              <a:spcAft>
                <a:spcPts val="0"/>
              </a:spcAft>
              <a:buSzPts val="7500"/>
              <a:buChar char="○"/>
              <a:defRPr/>
            </a:lvl8pPr>
            <a:lvl9pPr marL="4114800" lvl="8" indent="-704850">
              <a:spcBef>
                <a:spcPts val="0"/>
              </a:spcBef>
              <a:spcAft>
                <a:spcPts val="0"/>
              </a:spcAft>
              <a:buSzPts val="7500"/>
              <a:buChar char="■"/>
              <a:defRPr/>
            </a:lvl9pPr>
          </a:lstStyle>
          <a:p>
            <a:endParaRPr/>
          </a:p>
        </p:txBody>
      </p:sp>
      <p:sp>
        <p:nvSpPr>
          <p:cNvPr id="40" name="Google Shape;40;p9"/>
          <p:cNvSpPr txBox="1">
            <a:spLocks noGrp="1"/>
          </p:cNvSpPr>
          <p:nvPr>
            <p:ph type="sldNum" idx="12"/>
          </p:nvPr>
        </p:nvSpPr>
        <p:spPr>
          <a:xfrm>
            <a:off x="40667798" y="29844588"/>
            <a:ext cx="2633700" cy="2519100"/>
          </a:xfrm>
          <a:prstGeom prst="rect">
            <a:avLst/>
          </a:prstGeom>
        </p:spPr>
        <p:txBody>
          <a:bodyPr spcFirstLastPara="1" wrap="square" lIns="487600" tIns="487600" rIns="487600" bIns="4876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496160" y="27075680"/>
            <a:ext cx="28794300" cy="3872700"/>
          </a:xfrm>
          <a:prstGeom prst="rect">
            <a:avLst/>
          </a:prstGeom>
        </p:spPr>
        <p:txBody>
          <a:bodyPr spcFirstLastPara="1" wrap="square" lIns="487600" tIns="487600" rIns="487600" bIns="487600" anchor="ctr" anchorCtr="0">
            <a:normAutofit/>
          </a:bodyPr>
          <a:lstStyle>
            <a:lvl1pPr marL="457200" lvl="0" indent="-228600">
              <a:lnSpc>
                <a:spcPct val="100000"/>
              </a:lnSpc>
              <a:spcBef>
                <a:spcPts val="0"/>
              </a:spcBef>
              <a:spcAft>
                <a:spcPts val="0"/>
              </a:spcAft>
              <a:buSzPts val="9600"/>
              <a:buNone/>
              <a:defRPr/>
            </a:lvl1pPr>
          </a:lstStyle>
          <a:p>
            <a:endParaRPr/>
          </a:p>
        </p:txBody>
      </p:sp>
      <p:sp>
        <p:nvSpPr>
          <p:cNvPr id="43" name="Google Shape;43;p10"/>
          <p:cNvSpPr txBox="1">
            <a:spLocks noGrp="1"/>
          </p:cNvSpPr>
          <p:nvPr>
            <p:ph type="sldNum" idx="12"/>
          </p:nvPr>
        </p:nvSpPr>
        <p:spPr>
          <a:xfrm>
            <a:off x="40667798" y="29844588"/>
            <a:ext cx="2633700" cy="2519100"/>
          </a:xfrm>
          <a:prstGeom prst="rect">
            <a:avLst/>
          </a:prstGeom>
        </p:spPr>
        <p:txBody>
          <a:bodyPr spcFirstLastPara="1" wrap="square" lIns="487600" tIns="487600" rIns="487600" bIns="4876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96160" y="2848160"/>
            <a:ext cx="40899000" cy="3665400"/>
          </a:xfrm>
          <a:prstGeom prst="rect">
            <a:avLst/>
          </a:prstGeom>
          <a:noFill/>
          <a:ln>
            <a:noFill/>
          </a:ln>
        </p:spPr>
        <p:txBody>
          <a:bodyPr spcFirstLastPara="1" wrap="square" lIns="487600" tIns="487600" rIns="487600" bIns="487600" anchor="t" anchorCtr="0">
            <a:normAutofit/>
          </a:bodyPr>
          <a:lstStyle>
            <a:lvl1pPr lvl="0">
              <a:spcBef>
                <a:spcPts val="0"/>
              </a:spcBef>
              <a:spcAft>
                <a:spcPts val="0"/>
              </a:spcAft>
              <a:buClr>
                <a:schemeClr val="dk1"/>
              </a:buClr>
              <a:buSzPts val="14900"/>
              <a:buNone/>
              <a:defRPr sz="14900">
                <a:solidFill>
                  <a:schemeClr val="dk1"/>
                </a:solidFill>
              </a:defRPr>
            </a:lvl1pPr>
            <a:lvl2pPr lvl="1">
              <a:spcBef>
                <a:spcPts val="0"/>
              </a:spcBef>
              <a:spcAft>
                <a:spcPts val="0"/>
              </a:spcAft>
              <a:buClr>
                <a:schemeClr val="dk1"/>
              </a:buClr>
              <a:buSzPts val="14900"/>
              <a:buNone/>
              <a:defRPr sz="14900">
                <a:solidFill>
                  <a:schemeClr val="dk1"/>
                </a:solidFill>
              </a:defRPr>
            </a:lvl2pPr>
            <a:lvl3pPr lvl="2">
              <a:spcBef>
                <a:spcPts val="0"/>
              </a:spcBef>
              <a:spcAft>
                <a:spcPts val="0"/>
              </a:spcAft>
              <a:buClr>
                <a:schemeClr val="dk1"/>
              </a:buClr>
              <a:buSzPts val="14900"/>
              <a:buNone/>
              <a:defRPr sz="14900">
                <a:solidFill>
                  <a:schemeClr val="dk1"/>
                </a:solidFill>
              </a:defRPr>
            </a:lvl3pPr>
            <a:lvl4pPr lvl="3">
              <a:spcBef>
                <a:spcPts val="0"/>
              </a:spcBef>
              <a:spcAft>
                <a:spcPts val="0"/>
              </a:spcAft>
              <a:buClr>
                <a:schemeClr val="dk1"/>
              </a:buClr>
              <a:buSzPts val="14900"/>
              <a:buNone/>
              <a:defRPr sz="14900">
                <a:solidFill>
                  <a:schemeClr val="dk1"/>
                </a:solidFill>
              </a:defRPr>
            </a:lvl4pPr>
            <a:lvl5pPr lvl="4">
              <a:spcBef>
                <a:spcPts val="0"/>
              </a:spcBef>
              <a:spcAft>
                <a:spcPts val="0"/>
              </a:spcAft>
              <a:buClr>
                <a:schemeClr val="dk1"/>
              </a:buClr>
              <a:buSzPts val="14900"/>
              <a:buNone/>
              <a:defRPr sz="14900">
                <a:solidFill>
                  <a:schemeClr val="dk1"/>
                </a:solidFill>
              </a:defRPr>
            </a:lvl5pPr>
            <a:lvl6pPr lvl="5">
              <a:spcBef>
                <a:spcPts val="0"/>
              </a:spcBef>
              <a:spcAft>
                <a:spcPts val="0"/>
              </a:spcAft>
              <a:buClr>
                <a:schemeClr val="dk1"/>
              </a:buClr>
              <a:buSzPts val="14900"/>
              <a:buNone/>
              <a:defRPr sz="14900">
                <a:solidFill>
                  <a:schemeClr val="dk1"/>
                </a:solidFill>
              </a:defRPr>
            </a:lvl6pPr>
            <a:lvl7pPr lvl="6">
              <a:spcBef>
                <a:spcPts val="0"/>
              </a:spcBef>
              <a:spcAft>
                <a:spcPts val="0"/>
              </a:spcAft>
              <a:buClr>
                <a:schemeClr val="dk1"/>
              </a:buClr>
              <a:buSzPts val="14900"/>
              <a:buNone/>
              <a:defRPr sz="14900">
                <a:solidFill>
                  <a:schemeClr val="dk1"/>
                </a:solidFill>
              </a:defRPr>
            </a:lvl7pPr>
            <a:lvl8pPr lvl="7">
              <a:spcBef>
                <a:spcPts val="0"/>
              </a:spcBef>
              <a:spcAft>
                <a:spcPts val="0"/>
              </a:spcAft>
              <a:buClr>
                <a:schemeClr val="dk1"/>
              </a:buClr>
              <a:buSzPts val="14900"/>
              <a:buNone/>
              <a:defRPr sz="14900">
                <a:solidFill>
                  <a:schemeClr val="dk1"/>
                </a:solidFill>
              </a:defRPr>
            </a:lvl8pPr>
            <a:lvl9pPr lvl="8">
              <a:spcBef>
                <a:spcPts val="0"/>
              </a:spcBef>
              <a:spcAft>
                <a:spcPts val="0"/>
              </a:spcAft>
              <a:buClr>
                <a:schemeClr val="dk1"/>
              </a:buClr>
              <a:buSzPts val="14900"/>
              <a:buNone/>
              <a:defRPr sz="14900">
                <a:solidFill>
                  <a:schemeClr val="dk1"/>
                </a:solidFill>
              </a:defRPr>
            </a:lvl9pPr>
          </a:lstStyle>
          <a:p>
            <a:endParaRPr/>
          </a:p>
        </p:txBody>
      </p:sp>
      <p:sp>
        <p:nvSpPr>
          <p:cNvPr id="7" name="Google Shape;7;p1"/>
          <p:cNvSpPr txBox="1">
            <a:spLocks noGrp="1"/>
          </p:cNvSpPr>
          <p:nvPr>
            <p:ph type="body" idx="1"/>
          </p:nvPr>
        </p:nvSpPr>
        <p:spPr>
          <a:xfrm>
            <a:off x="1496160" y="7375840"/>
            <a:ext cx="40899000" cy="21864900"/>
          </a:xfrm>
          <a:prstGeom prst="rect">
            <a:avLst/>
          </a:prstGeom>
          <a:noFill/>
          <a:ln>
            <a:noFill/>
          </a:ln>
        </p:spPr>
        <p:txBody>
          <a:bodyPr spcFirstLastPara="1" wrap="square" lIns="487600" tIns="487600" rIns="487600" bIns="487600" anchor="t" anchorCtr="0">
            <a:normAutofit/>
          </a:bodyPr>
          <a:lstStyle>
            <a:lvl1pPr marL="457200" lvl="0" indent="-838200">
              <a:lnSpc>
                <a:spcPct val="115000"/>
              </a:lnSpc>
              <a:spcBef>
                <a:spcPts val="0"/>
              </a:spcBef>
              <a:spcAft>
                <a:spcPts val="0"/>
              </a:spcAft>
              <a:buClr>
                <a:schemeClr val="dk2"/>
              </a:buClr>
              <a:buSzPts val="9600"/>
              <a:buChar char="●"/>
              <a:defRPr sz="9600">
                <a:solidFill>
                  <a:schemeClr val="dk2"/>
                </a:solidFill>
              </a:defRPr>
            </a:lvl1pPr>
            <a:lvl2pPr marL="914400" lvl="1" indent="-704850">
              <a:lnSpc>
                <a:spcPct val="115000"/>
              </a:lnSpc>
              <a:spcBef>
                <a:spcPts val="0"/>
              </a:spcBef>
              <a:spcAft>
                <a:spcPts val="0"/>
              </a:spcAft>
              <a:buClr>
                <a:schemeClr val="dk2"/>
              </a:buClr>
              <a:buSzPts val="7500"/>
              <a:buChar char="○"/>
              <a:defRPr sz="7500">
                <a:solidFill>
                  <a:schemeClr val="dk2"/>
                </a:solidFill>
              </a:defRPr>
            </a:lvl2pPr>
            <a:lvl3pPr marL="1371600" lvl="2" indent="-704850">
              <a:lnSpc>
                <a:spcPct val="115000"/>
              </a:lnSpc>
              <a:spcBef>
                <a:spcPts val="0"/>
              </a:spcBef>
              <a:spcAft>
                <a:spcPts val="0"/>
              </a:spcAft>
              <a:buClr>
                <a:schemeClr val="dk2"/>
              </a:buClr>
              <a:buSzPts val="7500"/>
              <a:buChar char="■"/>
              <a:defRPr sz="7500">
                <a:solidFill>
                  <a:schemeClr val="dk2"/>
                </a:solidFill>
              </a:defRPr>
            </a:lvl3pPr>
            <a:lvl4pPr marL="1828800" lvl="3" indent="-704850">
              <a:lnSpc>
                <a:spcPct val="115000"/>
              </a:lnSpc>
              <a:spcBef>
                <a:spcPts val="0"/>
              </a:spcBef>
              <a:spcAft>
                <a:spcPts val="0"/>
              </a:spcAft>
              <a:buClr>
                <a:schemeClr val="dk2"/>
              </a:buClr>
              <a:buSzPts val="7500"/>
              <a:buChar char="●"/>
              <a:defRPr sz="7500">
                <a:solidFill>
                  <a:schemeClr val="dk2"/>
                </a:solidFill>
              </a:defRPr>
            </a:lvl4pPr>
            <a:lvl5pPr marL="2286000" lvl="4" indent="-704850">
              <a:lnSpc>
                <a:spcPct val="115000"/>
              </a:lnSpc>
              <a:spcBef>
                <a:spcPts val="0"/>
              </a:spcBef>
              <a:spcAft>
                <a:spcPts val="0"/>
              </a:spcAft>
              <a:buClr>
                <a:schemeClr val="dk2"/>
              </a:buClr>
              <a:buSzPts val="7500"/>
              <a:buChar char="○"/>
              <a:defRPr sz="7500">
                <a:solidFill>
                  <a:schemeClr val="dk2"/>
                </a:solidFill>
              </a:defRPr>
            </a:lvl5pPr>
            <a:lvl6pPr marL="2743200" lvl="5" indent="-704850">
              <a:lnSpc>
                <a:spcPct val="115000"/>
              </a:lnSpc>
              <a:spcBef>
                <a:spcPts val="0"/>
              </a:spcBef>
              <a:spcAft>
                <a:spcPts val="0"/>
              </a:spcAft>
              <a:buClr>
                <a:schemeClr val="dk2"/>
              </a:buClr>
              <a:buSzPts val="7500"/>
              <a:buChar char="■"/>
              <a:defRPr sz="7500">
                <a:solidFill>
                  <a:schemeClr val="dk2"/>
                </a:solidFill>
              </a:defRPr>
            </a:lvl6pPr>
            <a:lvl7pPr marL="3200400" lvl="6" indent="-704850">
              <a:lnSpc>
                <a:spcPct val="115000"/>
              </a:lnSpc>
              <a:spcBef>
                <a:spcPts val="0"/>
              </a:spcBef>
              <a:spcAft>
                <a:spcPts val="0"/>
              </a:spcAft>
              <a:buClr>
                <a:schemeClr val="dk2"/>
              </a:buClr>
              <a:buSzPts val="7500"/>
              <a:buChar char="●"/>
              <a:defRPr sz="7500">
                <a:solidFill>
                  <a:schemeClr val="dk2"/>
                </a:solidFill>
              </a:defRPr>
            </a:lvl7pPr>
            <a:lvl8pPr marL="3657600" lvl="7" indent="-704850">
              <a:lnSpc>
                <a:spcPct val="115000"/>
              </a:lnSpc>
              <a:spcBef>
                <a:spcPts val="0"/>
              </a:spcBef>
              <a:spcAft>
                <a:spcPts val="0"/>
              </a:spcAft>
              <a:buClr>
                <a:schemeClr val="dk2"/>
              </a:buClr>
              <a:buSzPts val="7500"/>
              <a:buChar char="○"/>
              <a:defRPr sz="7500">
                <a:solidFill>
                  <a:schemeClr val="dk2"/>
                </a:solidFill>
              </a:defRPr>
            </a:lvl8pPr>
            <a:lvl9pPr marL="4114800" lvl="8" indent="-704850">
              <a:lnSpc>
                <a:spcPct val="115000"/>
              </a:lnSpc>
              <a:spcBef>
                <a:spcPts val="0"/>
              </a:spcBef>
              <a:spcAft>
                <a:spcPts val="0"/>
              </a:spcAft>
              <a:buClr>
                <a:schemeClr val="dk2"/>
              </a:buClr>
              <a:buSzPts val="7500"/>
              <a:buChar char="■"/>
              <a:defRPr sz="7500">
                <a:solidFill>
                  <a:schemeClr val="dk2"/>
                </a:solidFill>
              </a:defRPr>
            </a:lvl9pPr>
          </a:lstStyle>
          <a:p>
            <a:endParaRPr/>
          </a:p>
        </p:txBody>
      </p:sp>
      <p:sp>
        <p:nvSpPr>
          <p:cNvPr id="8" name="Google Shape;8;p1"/>
          <p:cNvSpPr txBox="1">
            <a:spLocks noGrp="1"/>
          </p:cNvSpPr>
          <p:nvPr>
            <p:ph type="sldNum" idx="12"/>
          </p:nvPr>
        </p:nvSpPr>
        <p:spPr>
          <a:xfrm>
            <a:off x="40667798" y="29844588"/>
            <a:ext cx="2633700" cy="2519100"/>
          </a:xfrm>
          <a:prstGeom prst="rect">
            <a:avLst/>
          </a:prstGeom>
          <a:noFill/>
          <a:ln>
            <a:noFill/>
          </a:ln>
        </p:spPr>
        <p:txBody>
          <a:bodyPr spcFirstLastPara="1" wrap="square" lIns="487600" tIns="487600" rIns="487600" bIns="487600" anchor="ctr" anchorCtr="0">
            <a:normAutofit/>
          </a:bodyPr>
          <a:lstStyle>
            <a:lvl1pPr lvl="0" algn="r">
              <a:buNone/>
              <a:defRPr sz="5300">
                <a:solidFill>
                  <a:schemeClr val="dk2"/>
                </a:solidFill>
              </a:defRPr>
            </a:lvl1pPr>
            <a:lvl2pPr lvl="1" algn="r">
              <a:buNone/>
              <a:defRPr sz="5300">
                <a:solidFill>
                  <a:schemeClr val="dk2"/>
                </a:solidFill>
              </a:defRPr>
            </a:lvl2pPr>
            <a:lvl3pPr lvl="2" algn="r">
              <a:buNone/>
              <a:defRPr sz="5300">
                <a:solidFill>
                  <a:schemeClr val="dk2"/>
                </a:solidFill>
              </a:defRPr>
            </a:lvl3pPr>
            <a:lvl4pPr lvl="3" algn="r">
              <a:buNone/>
              <a:defRPr sz="5300">
                <a:solidFill>
                  <a:schemeClr val="dk2"/>
                </a:solidFill>
              </a:defRPr>
            </a:lvl4pPr>
            <a:lvl5pPr lvl="4" algn="r">
              <a:buNone/>
              <a:defRPr sz="5300">
                <a:solidFill>
                  <a:schemeClr val="dk2"/>
                </a:solidFill>
              </a:defRPr>
            </a:lvl5pPr>
            <a:lvl6pPr lvl="5" algn="r">
              <a:buNone/>
              <a:defRPr sz="5300">
                <a:solidFill>
                  <a:schemeClr val="dk2"/>
                </a:solidFill>
              </a:defRPr>
            </a:lvl6pPr>
            <a:lvl7pPr lvl="6" algn="r">
              <a:buNone/>
              <a:defRPr sz="5300">
                <a:solidFill>
                  <a:schemeClr val="dk2"/>
                </a:solidFill>
              </a:defRPr>
            </a:lvl7pPr>
            <a:lvl8pPr lvl="7" algn="r">
              <a:buNone/>
              <a:defRPr sz="5300">
                <a:solidFill>
                  <a:schemeClr val="dk2"/>
                </a:solidFill>
              </a:defRPr>
            </a:lvl8pPr>
            <a:lvl9pPr lvl="8" algn="r">
              <a:buNone/>
              <a:defRPr sz="5300">
                <a:solidFill>
                  <a:schemeClr val="dk2"/>
                </a:solidFill>
              </a:defRPr>
            </a:lvl9pPr>
          </a:lstStyle>
          <a:p>
            <a:pPr marL="0" lvl="0" indent="0" algn="r" rtl="0">
              <a:spcBef>
                <a:spcPts val="0"/>
              </a:spcBef>
              <a:spcAft>
                <a:spcPts val="0"/>
              </a:spcAft>
              <a:buNone/>
            </a:pPr>
            <a:fld id="{00000000-1234-1234-1234-123412341234}" type="slidenum">
              <a:rPr lang="en-GB"/>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png"/><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g"/><Relationship Id="rId10"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53"/>
        <p:cNvGrpSpPr/>
        <p:nvPr/>
      </p:nvGrpSpPr>
      <p:grpSpPr>
        <a:xfrm>
          <a:off x="0" y="0"/>
          <a:ext cx="0" cy="0"/>
          <a:chOff x="0" y="0"/>
          <a:chExt cx="0" cy="0"/>
        </a:xfrm>
      </p:grpSpPr>
      <p:sp>
        <p:nvSpPr>
          <p:cNvPr id="54" name="Google Shape;54;p13"/>
          <p:cNvSpPr txBox="1"/>
          <p:nvPr/>
        </p:nvSpPr>
        <p:spPr>
          <a:xfrm>
            <a:off x="1344724" y="872875"/>
            <a:ext cx="41598538" cy="1493152"/>
          </a:xfrm>
          <a:prstGeom prst="rect">
            <a:avLst/>
          </a:prstGeom>
          <a:solidFill>
            <a:srgbClr val="000000"/>
          </a:solidFill>
          <a:ln>
            <a:noFill/>
          </a:ln>
        </p:spPr>
        <p:txBody>
          <a:bodyPr spcFirstLastPara="1" wrap="square" lIns="91425" tIns="45700" rIns="91425" bIns="45700" anchor="b" anchorCtr="0">
            <a:noAutofit/>
          </a:bodyPr>
          <a:lstStyle/>
          <a:p>
            <a:pPr lvl="0" algn="ctr">
              <a:lnSpc>
                <a:spcPct val="90000"/>
              </a:lnSpc>
              <a:buSzPts val="11500"/>
            </a:pPr>
            <a:r>
              <a:rPr lang="en-GB" sz="8500" b="1" dirty="0">
                <a:solidFill>
                  <a:srgbClr val="FFFFFF"/>
                </a:solidFill>
              </a:rPr>
              <a:t>Dockerized Knowledge-Oriented Multi-modal Social Event Detection System</a:t>
            </a:r>
            <a:endParaRPr sz="8500" b="1" i="0" u="none" strike="noStrike" cap="none" dirty="0">
              <a:solidFill>
                <a:srgbClr val="FFFFFF"/>
              </a:solidFill>
            </a:endParaRPr>
          </a:p>
        </p:txBody>
      </p:sp>
      <p:sp>
        <p:nvSpPr>
          <p:cNvPr id="55" name="Google Shape;55;p13"/>
          <p:cNvSpPr txBox="1"/>
          <p:nvPr/>
        </p:nvSpPr>
        <p:spPr>
          <a:xfrm>
            <a:off x="1050555" y="2695705"/>
            <a:ext cx="9132900" cy="1399200"/>
          </a:xfrm>
          <a:prstGeom prst="rect">
            <a:avLst/>
          </a:prstGeom>
          <a:solidFill>
            <a:srgbClr val="000000"/>
          </a:solidFill>
          <a:ln>
            <a:noFill/>
          </a:ln>
        </p:spPr>
        <p:txBody>
          <a:bodyPr spcFirstLastPara="1" wrap="square" lIns="365750" tIns="45700" rIns="91425" bIns="45700" anchor="ctr" anchorCtr="0">
            <a:noAutofit/>
          </a:bodyPr>
          <a:lstStyle/>
          <a:p>
            <a:pPr algn="ctr">
              <a:buSzPts val="5400"/>
            </a:pPr>
            <a:r>
              <a:rPr lang="en-US" altLang="zh-CN" sz="4500" dirty="0">
                <a:solidFill>
                  <a:srgbClr val="FFFFFF"/>
                </a:solidFill>
              </a:rPr>
              <a:t>Multi-modal Social</a:t>
            </a:r>
            <a:r>
              <a:rPr lang="zh-CN" altLang="en-US" sz="4500" dirty="0">
                <a:solidFill>
                  <a:srgbClr val="FFFFFF"/>
                </a:solidFill>
              </a:rPr>
              <a:t> </a:t>
            </a:r>
            <a:r>
              <a:rPr lang="en-US" altLang="zh-CN" sz="4500" dirty="0">
                <a:solidFill>
                  <a:srgbClr val="FFFFFF"/>
                </a:solidFill>
              </a:rPr>
              <a:t>Event</a:t>
            </a:r>
            <a:r>
              <a:rPr lang="zh-CN" altLang="en-US" sz="4500" dirty="0">
                <a:solidFill>
                  <a:srgbClr val="FFFFFF"/>
                </a:solidFill>
              </a:rPr>
              <a:t> </a:t>
            </a:r>
            <a:r>
              <a:rPr lang="en-US" altLang="zh-CN" sz="4500" dirty="0">
                <a:solidFill>
                  <a:srgbClr val="FFFFFF"/>
                </a:solidFill>
              </a:rPr>
              <a:t>Detection</a:t>
            </a:r>
            <a:endParaRPr sz="4500" b="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56" name="Google Shape;56;p13"/>
          <p:cNvSpPr txBox="1"/>
          <p:nvPr/>
        </p:nvSpPr>
        <p:spPr>
          <a:xfrm>
            <a:off x="1050571" y="4346274"/>
            <a:ext cx="9132869" cy="4373431"/>
          </a:xfrm>
          <a:prstGeom prst="rect">
            <a:avLst/>
          </a:prstGeom>
          <a:solidFill>
            <a:srgbClr val="CCCCCC"/>
          </a:solidFill>
          <a:ln>
            <a:noFill/>
          </a:ln>
          <a:effectLst>
            <a:outerShdw blurRad="57150" dist="19050" dir="5400000" algn="bl" rotWithShape="0">
              <a:srgbClr val="000000">
                <a:alpha val="50000"/>
              </a:srgbClr>
            </a:outerShdw>
          </a:effectLst>
        </p:spPr>
        <p:txBody>
          <a:bodyPr spcFirstLastPara="1" wrap="square" lIns="182875" tIns="45700" rIns="365750" bIns="45700" anchor="t" anchorCtr="0">
            <a:noAutofit/>
          </a:bodyPr>
          <a:lstStyle/>
          <a:p>
            <a:pPr marL="457200">
              <a:spcBef>
                <a:spcPts val="1200"/>
              </a:spcBef>
            </a:pPr>
            <a:r>
              <a:rPr lang="en-US" sz="3000" dirty="0"/>
              <a:t>Our research seeks to understand the complex events described in the multimedia input by developing a semi-automated system </a:t>
            </a:r>
            <a:r>
              <a:rPr lang="en-US" sz="3000" b="1" dirty="0"/>
              <a:t>that identifies, links, and sorts its subsidiary elements, involved participant</a:t>
            </a:r>
            <a:r>
              <a:rPr lang="en-US" sz="3000" dirty="0"/>
              <a:t>s, and complex event types in </a:t>
            </a:r>
            <a:r>
              <a:rPr lang="en-US" sz="3000" b="1" dirty="0"/>
              <a:t>chronological order</a:t>
            </a:r>
            <a:r>
              <a:rPr lang="en-US" sz="3000" dirty="0"/>
              <a:t>. </a:t>
            </a:r>
            <a:r>
              <a:rPr lang="en-US" altLang="zh-CN" sz="3000" dirty="0"/>
              <a:t>W</a:t>
            </a:r>
            <a:r>
              <a:rPr lang="en-US" sz="3000" dirty="0"/>
              <a:t>e propose a systematic analysis of world events: such as the</a:t>
            </a:r>
            <a:r>
              <a:rPr lang="en-US" sz="3000" b="1" dirty="0"/>
              <a:t> Boston Marathon bombing, Capital Riots, Covid-19</a:t>
            </a:r>
            <a:r>
              <a:rPr lang="en-US" sz="3000" dirty="0"/>
              <a:t>, etc.</a:t>
            </a:r>
          </a:p>
        </p:txBody>
      </p:sp>
      <p:sp>
        <p:nvSpPr>
          <p:cNvPr id="57" name="Google Shape;57;p13"/>
          <p:cNvSpPr txBox="1"/>
          <p:nvPr/>
        </p:nvSpPr>
        <p:spPr>
          <a:xfrm>
            <a:off x="882134" y="25610250"/>
            <a:ext cx="9469742" cy="1740900"/>
          </a:xfrm>
          <a:prstGeom prst="rect">
            <a:avLst/>
          </a:prstGeom>
          <a:solidFill>
            <a:srgbClr val="000000"/>
          </a:solidFill>
          <a:ln>
            <a:noFill/>
          </a:ln>
        </p:spPr>
        <p:txBody>
          <a:bodyPr spcFirstLastPara="1" wrap="square" lIns="365750" tIns="45700" rIns="91425" bIns="45700" anchor="ctr" anchorCtr="0">
            <a:noAutofit/>
          </a:bodyPr>
          <a:lstStyle/>
          <a:p>
            <a:pPr lvl="0" algn="ctr">
              <a:buSzPts val="5400"/>
            </a:pPr>
            <a:r>
              <a:rPr lang="en-US" altLang="zh-CN" sz="4500" dirty="0">
                <a:solidFill>
                  <a:srgbClr val="FFFFFF"/>
                </a:solidFill>
              </a:rPr>
              <a:t>Dockerized</a:t>
            </a:r>
            <a:r>
              <a:rPr lang="en-GB" sz="4500" dirty="0">
                <a:solidFill>
                  <a:srgbClr val="FFFFFF"/>
                </a:solidFill>
              </a:rPr>
              <a:t> Knowledge-Oriented </a:t>
            </a:r>
            <a:r>
              <a:rPr lang="en-US" altLang="zh-CN" sz="4500" dirty="0">
                <a:solidFill>
                  <a:srgbClr val="FFFFFF"/>
                </a:solidFill>
              </a:rPr>
              <a:t>System</a:t>
            </a:r>
            <a:endParaRPr sz="450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61" name="Google Shape;61;p13"/>
          <p:cNvSpPr txBox="1"/>
          <p:nvPr/>
        </p:nvSpPr>
        <p:spPr>
          <a:xfrm>
            <a:off x="33657686" y="2702848"/>
            <a:ext cx="9811984" cy="1206113"/>
          </a:xfrm>
          <a:prstGeom prst="rect">
            <a:avLst/>
          </a:prstGeom>
          <a:solidFill>
            <a:srgbClr val="000000"/>
          </a:solidFill>
          <a:ln>
            <a:noFill/>
          </a:ln>
        </p:spPr>
        <p:txBody>
          <a:bodyPr spcFirstLastPara="1" wrap="square" lIns="365750"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US" sz="4500" dirty="0">
                <a:solidFill>
                  <a:srgbClr val="FFFFFF"/>
                </a:solidFill>
              </a:rPr>
              <a:t>Ex</a:t>
            </a:r>
            <a:r>
              <a:rPr lang="en-US" altLang="zh-CN" sz="4500" dirty="0">
                <a:solidFill>
                  <a:srgbClr val="FFFFFF"/>
                </a:solidFill>
              </a:rPr>
              <a:t>periments</a:t>
            </a:r>
            <a:endParaRPr sz="4500" dirty="0">
              <a:solidFill>
                <a:srgbClr val="FFFFFF"/>
              </a:solidFill>
            </a:endParaRPr>
          </a:p>
        </p:txBody>
      </p:sp>
      <p:sp>
        <p:nvSpPr>
          <p:cNvPr id="62" name="Google Shape;62;p13"/>
          <p:cNvSpPr txBox="1"/>
          <p:nvPr/>
        </p:nvSpPr>
        <p:spPr>
          <a:xfrm>
            <a:off x="33618229" y="4182392"/>
            <a:ext cx="9811984" cy="5239112"/>
          </a:xfrm>
          <a:prstGeom prst="rect">
            <a:avLst/>
          </a:prstGeom>
          <a:solidFill>
            <a:srgbClr val="CCCCCC"/>
          </a:solidFill>
          <a:ln>
            <a:noFill/>
          </a:ln>
          <a:effectLst>
            <a:outerShdw blurRad="57150" dist="19050" dir="5400000" algn="bl" rotWithShape="0">
              <a:srgbClr val="000000">
                <a:alpha val="50000"/>
              </a:srgbClr>
            </a:outerShdw>
          </a:effectLst>
        </p:spPr>
        <p:txBody>
          <a:bodyPr spcFirstLastPara="1" wrap="square" lIns="91425" tIns="182875" rIns="91425" bIns="45700" anchor="t" anchorCtr="0">
            <a:noAutofit/>
          </a:bodyPr>
          <a:lstStyle/>
          <a:p>
            <a:pPr marL="457200" indent="-431800">
              <a:buSzPts val="3200"/>
              <a:buFont typeface="Arial" panose="020B0604020202020204"/>
              <a:buChar char="●"/>
            </a:pPr>
            <a:r>
              <a:rPr lang="en-US" sz="3000" dirty="0"/>
              <a:t>In this experiment we use </a:t>
            </a:r>
            <a:r>
              <a:rPr lang="en-US" sz="3000" b="1" dirty="0"/>
              <a:t>MAVEN</a:t>
            </a:r>
            <a:r>
              <a:rPr lang="en-US" sz="3000" dirty="0"/>
              <a:t>(Wang</a:t>
            </a:r>
            <a:br>
              <a:rPr lang="en-US" sz="3000" dirty="0"/>
            </a:br>
            <a:r>
              <a:rPr lang="en-US" sz="3000" dirty="0"/>
              <a:t>et al., 2020), one of the most recent datasets which contain</a:t>
            </a:r>
            <a:r>
              <a:rPr lang="en-US" altLang="zh-CN" sz="3000" dirty="0"/>
              <a:t>s</a:t>
            </a:r>
            <a:r>
              <a:rPr lang="en-US" sz="3000" dirty="0"/>
              <a:t> </a:t>
            </a:r>
            <a:r>
              <a:rPr lang="en-US" sz="3000" b="1" dirty="0"/>
              <a:t>168 event types</a:t>
            </a:r>
            <a:r>
              <a:rPr lang="en-US" sz="3000" dirty="0"/>
              <a:t>, 4480 Wikipedia documents, and 118,732 event mention instances.</a:t>
            </a:r>
          </a:p>
          <a:p>
            <a:pPr marL="457200" lvl="0" indent="-431800">
              <a:buSzPts val="3200"/>
              <a:buChar char="●"/>
            </a:pPr>
            <a:r>
              <a:rPr lang="en-US" sz="3000" dirty="0"/>
              <a:t>For the second choice of the dataset, we selected </a:t>
            </a:r>
            <a:r>
              <a:rPr lang="en-US" sz="3000" b="1" dirty="0"/>
              <a:t>120 videos </a:t>
            </a:r>
            <a:r>
              <a:rPr lang="en-US" sz="3000" dirty="0"/>
              <a:t>from the internet and processed them through our system.</a:t>
            </a:r>
          </a:p>
          <a:p>
            <a:pPr marL="457200" indent="-431800">
              <a:buSzPts val="3200"/>
              <a:buFont typeface="Arial" panose="020B0604020202020204"/>
              <a:buChar char="●"/>
            </a:pPr>
            <a:r>
              <a:rPr lang="en-US" sz="2800" dirty="0"/>
              <a:t>Extensive results show that our system </a:t>
            </a:r>
            <a:r>
              <a:rPr lang="en-US" sz="2800" b="1" dirty="0"/>
              <a:t>outperforms</a:t>
            </a:r>
            <a:r>
              <a:rPr lang="en-US" sz="2800" dirty="0"/>
              <a:t> other state-of-the-art systems.</a:t>
            </a:r>
          </a:p>
          <a:p>
            <a:pPr marL="457200" indent="-431800">
              <a:buSzPts val="3200"/>
              <a:buFont typeface="Arial" panose="020B0604020202020204"/>
              <a:buChar char="●"/>
            </a:pPr>
            <a:r>
              <a:rPr lang="en-US" sz="2800" dirty="0"/>
              <a:t>Our dataset shows that our method accuracy is </a:t>
            </a:r>
            <a:r>
              <a:rPr lang="en-US" sz="2800" b="1" dirty="0"/>
              <a:t>75.4</a:t>
            </a:r>
            <a:r>
              <a:rPr lang="en-US" sz="2800" dirty="0"/>
              <a:t>, the recall is </a:t>
            </a:r>
            <a:r>
              <a:rPr lang="en-US" sz="2800" b="1" dirty="0"/>
              <a:t>80.2</a:t>
            </a:r>
            <a:r>
              <a:rPr lang="en-US" sz="2800" dirty="0"/>
              <a:t>, and the F-1 is </a:t>
            </a:r>
            <a:r>
              <a:rPr lang="en-US" sz="2800" b="1" dirty="0"/>
              <a:t>77.7</a:t>
            </a:r>
            <a:r>
              <a:rPr lang="en-US" sz="2800" dirty="0"/>
              <a:t>, respectively. </a:t>
            </a:r>
          </a:p>
        </p:txBody>
      </p:sp>
      <p:sp>
        <p:nvSpPr>
          <p:cNvPr id="63" name="Google Shape;63;p13"/>
          <p:cNvSpPr txBox="1"/>
          <p:nvPr/>
        </p:nvSpPr>
        <p:spPr>
          <a:xfrm>
            <a:off x="33552298" y="13650112"/>
            <a:ext cx="9943846" cy="1399200"/>
          </a:xfrm>
          <a:prstGeom prst="rect">
            <a:avLst/>
          </a:prstGeom>
          <a:solidFill>
            <a:srgbClr val="000000"/>
          </a:solidFill>
          <a:ln>
            <a:noFill/>
          </a:ln>
        </p:spPr>
        <p:txBody>
          <a:bodyPr spcFirstLastPara="1" wrap="square" lIns="365750"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GB" sz="4500" dirty="0">
                <a:solidFill>
                  <a:srgbClr val="FFFFFF"/>
                </a:solidFill>
              </a:rPr>
              <a:t>Conclusion &amp; Insight</a:t>
            </a:r>
            <a:endParaRPr sz="4500" dirty="0">
              <a:solidFill>
                <a:srgbClr val="FFFFFF"/>
              </a:solidFill>
            </a:endParaRPr>
          </a:p>
        </p:txBody>
      </p:sp>
      <p:sp>
        <p:nvSpPr>
          <p:cNvPr id="64" name="Google Shape;64;p13"/>
          <p:cNvSpPr txBox="1"/>
          <p:nvPr/>
        </p:nvSpPr>
        <p:spPr>
          <a:xfrm>
            <a:off x="33569096" y="15322743"/>
            <a:ext cx="9910250" cy="5370157"/>
          </a:xfrm>
          <a:prstGeom prst="rect">
            <a:avLst/>
          </a:prstGeom>
          <a:solidFill>
            <a:srgbClr val="CCCCCC"/>
          </a:solidFill>
          <a:ln>
            <a:noFill/>
          </a:ln>
          <a:effectLst>
            <a:outerShdw blurRad="57150" dist="19050" dir="5400000" algn="bl" rotWithShape="0">
              <a:srgbClr val="000000">
                <a:alpha val="50000"/>
              </a:srgbClr>
            </a:outerShdw>
          </a:effectLst>
        </p:spPr>
        <p:txBody>
          <a:bodyPr spcFirstLastPara="1" wrap="square" lIns="182875" tIns="182875" rIns="91425" bIns="45700" anchor="t" anchorCtr="0">
            <a:noAutofit/>
          </a:bodyPr>
          <a:lstStyle/>
          <a:p>
            <a:pPr marL="457200" lvl="0" indent="-457200">
              <a:spcBef>
                <a:spcPts val="1200"/>
              </a:spcBef>
              <a:buFont typeface="Arial" panose="020B0604020202020204" pitchFamily="34" charset="0"/>
              <a:buChar char="•"/>
            </a:pPr>
            <a:r>
              <a:rPr lang="en-US" sz="3200" dirty="0"/>
              <a:t>Our project assembles a </a:t>
            </a:r>
            <a:r>
              <a:rPr lang="en-US" sz="3200" b="1" dirty="0"/>
              <a:t>knowledge-oriented system </a:t>
            </a:r>
            <a:r>
              <a:rPr lang="en-US" sz="3200" dirty="0"/>
              <a:t>that can identify and analyze these data and complex events.</a:t>
            </a:r>
          </a:p>
          <a:p>
            <a:pPr marL="457200" lvl="0" indent="-457200">
              <a:spcBef>
                <a:spcPts val="1200"/>
              </a:spcBef>
              <a:buFont typeface="Arial" panose="020B0604020202020204" pitchFamily="34" charset="0"/>
              <a:buChar char="•"/>
            </a:pPr>
            <a:r>
              <a:rPr lang="en-US" sz="3200" dirty="0"/>
              <a:t>Dockerized system can </a:t>
            </a:r>
            <a:r>
              <a:rPr lang="en-US" sz="3200" b="1" dirty="0"/>
              <a:t>comprehend </a:t>
            </a:r>
            <a:r>
              <a:rPr lang="en-US" sz="3200" dirty="0"/>
              <a:t>the elements, which incorporates various data types such as images, text, video and audio.</a:t>
            </a:r>
          </a:p>
          <a:p>
            <a:pPr marL="457200" lvl="0" indent="-457200">
              <a:spcBef>
                <a:spcPts val="1200"/>
              </a:spcBef>
              <a:buFont typeface="Arial" panose="020B0604020202020204" pitchFamily="34" charset="0"/>
              <a:buChar char="•"/>
            </a:pPr>
            <a:r>
              <a:rPr lang="en-US" sz="3200" dirty="0"/>
              <a:t>Fully analyzes world events like the </a:t>
            </a:r>
            <a:r>
              <a:rPr lang="en-US" sz="3200" b="1" dirty="0"/>
              <a:t>Boston Marathon bombing, capital riots, and Covid-19 </a:t>
            </a:r>
            <a:r>
              <a:rPr lang="en-US" sz="3200" dirty="0"/>
              <a:t>to a level of sophistication. </a:t>
            </a:r>
          </a:p>
        </p:txBody>
      </p:sp>
      <p:sp>
        <p:nvSpPr>
          <p:cNvPr id="65" name="Google Shape;65;p13"/>
          <p:cNvSpPr txBox="1"/>
          <p:nvPr/>
        </p:nvSpPr>
        <p:spPr>
          <a:xfrm>
            <a:off x="33578479" y="22638962"/>
            <a:ext cx="9891485" cy="3145247"/>
          </a:xfrm>
          <a:prstGeom prst="rect">
            <a:avLst/>
          </a:prstGeom>
          <a:solidFill>
            <a:srgbClr val="CCCCCC"/>
          </a:solidFill>
          <a:ln>
            <a:noFill/>
          </a:ln>
        </p:spPr>
        <p:txBody>
          <a:bodyPr spcFirstLastPara="1" wrap="square" lIns="91425" tIns="91425" rIns="91425" bIns="91425" anchor="t" anchorCtr="0">
            <a:noAutofit/>
          </a:bodyPr>
          <a:lstStyle/>
          <a:p>
            <a:pPr>
              <a:spcBef>
                <a:spcPts val="1200"/>
              </a:spcBef>
            </a:pPr>
            <a:r>
              <a:rPr lang="en-US" sz="3000" dirty="0"/>
              <a:t>For future work we hope to share a demo of the system publicly on a website as well as comprehend more languages than just English alone. Using the wrong results may affect the understanding of events, leading to unreasonable decisions to believe in a particular person/idea. </a:t>
            </a:r>
          </a:p>
        </p:txBody>
      </p:sp>
      <p:sp>
        <p:nvSpPr>
          <p:cNvPr id="66" name="Google Shape;66;p13"/>
          <p:cNvSpPr txBox="1"/>
          <p:nvPr/>
        </p:nvSpPr>
        <p:spPr>
          <a:xfrm>
            <a:off x="33569096" y="26057640"/>
            <a:ext cx="9910250" cy="1399200"/>
          </a:xfrm>
          <a:prstGeom prst="rect">
            <a:avLst/>
          </a:prstGeom>
          <a:solidFill>
            <a:srgbClr val="000000"/>
          </a:solidFill>
          <a:ln>
            <a:noFill/>
          </a:ln>
        </p:spPr>
        <p:txBody>
          <a:bodyPr spcFirstLastPara="1" wrap="square" lIns="365750"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GB" sz="4500" dirty="0">
                <a:solidFill>
                  <a:srgbClr val="FFFFFF"/>
                </a:solidFill>
              </a:rPr>
              <a:t>References &amp; Acknowledgements</a:t>
            </a:r>
            <a:endParaRPr sz="4500" b="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p:txBody>
      </p:sp>
      <p:cxnSp>
        <p:nvCxnSpPr>
          <p:cNvPr id="71" name="Google Shape;71;p13"/>
          <p:cNvCxnSpPr>
            <a:cxnSpLocks/>
          </p:cNvCxnSpPr>
          <p:nvPr/>
        </p:nvCxnSpPr>
        <p:spPr>
          <a:xfrm>
            <a:off x="10860157" y="2695705"/>
            <a:ext cx="0" cy="30222695"/>
          </a:xfrm>
          <a:prstGeom prst="straightConnector1">
            <a:avLst/>
          </a:prstGeom>
          <a:noFill/>
          <a:ln w="9525" cap="flat" cmpd="sng">
            <a:solidFill>
              <a:schemeClr val="dk2"/>
            </a:solidFill>
            <a:prstDash val="solid"/>
            <a:round/>
            <a:headEnd type="none" w="med" len="med"/>
            <a:tailEnd type="none" w="med" len="med"/>
          </a:ln>
        </p:spPr>
      </p:cxnSp>
      <p:cxnSp>
        <p:nvCxnSpPr>
          <p:cNvPr id="72" name="Google Shape;72;p13"/>
          <p:cNvCxnSpPr>
            <a:cxnSpLocks/>
          </p:cNvCxnSpPr>
          <p:nvPr/>
        </p:nvCxnSpPr>
        <p:spPr>
          <a:xfrm>
            <a:off x="32907826" y="2695705"/>
            <a:ext cx="239174" cy="30165545"/>
          </a:xfrm>
          <a:prstGeom prst="straightConnector1">
            <a:avLst/>
          </a:prstGeom>
          <a:noFill/>
          <a:ln w="9525" cap="flat" cmpd="sng">
            <a:solidFill>
              <a:schemeClr val="dk2"/>
            </a:solidFill>
            <a:prstDash val="solid"/>
            <a:round/>
            <a:headEnd type="none" w="med" len="med"/>
            <a:tailEnd type="none" w="med" len="med"/>
          </a:ln>
        </p:spPr>
      </p:cxnSp>
      <p:sp>
        <p:nvSpPr>
          <p:cNvPr id="73" name="Google Shape;73;p13"/>
          <p:cNvSpPr txBox="1"/>
          <p:nvPr/>
        </p:nvSpPr>
        <p:spPr>
          <a:xfrm>
            <a:off x="11449431" y="4358838"/>
            <a:ext cx="20900526" cy="1037586"/>
          </a:xfrm>
          <a:prstGeom prst="rect">
            <a:avLst/>
          </a:prstGeom>
          <a:solidFill>
            <a:srgbClr val="000000"/>
          </a:solidFill>
          <a:ln>
            <a:noFill/>
          </a:ln>
        </p:spPr>
        <p:txBody>
          <a:bodyPr spcFirstLastPara="1" wrap="square" lIns="365750" tIns="45700" rIns="91425" bIns="45700" anchor="ctr" anchorCtr="0">
            <a:noAutofit/>
          </a:bodyPr>
          <a:lstStyle/>
          <a:p>
            <a:pPr lvl="0" algn="ctr">
              <a:buSzPts val="5400"/>
            </a:pPr>
            <a:r>
              <a:rPr lang="en-US" altLang="zh-CN" sz="4500" dirty="0">
                <a:solidFill>
                  <a:srgbClr val="FFFFFF"/>
                </a:solidFill>
              </a:rPr>
              <a:t>Overview of System Framework</a:t>
            </a:r>
            <a:endParaRPr sz="4500" dirty="0">
              <a:solidFill>
                <a:srgbClr val="FFFFFF"/>
              </a:solidFill>
            </a:endParaRPr>
          </a:p>
        </p:txBody>
      </p:sp>
      <p:sp>
        <p:nvSpPr>
          <p:cNvPr id="75" name="Google Shape;75;p13"/>
          <p:cNvSpPr txBox="1"/>
          <p:nvPr/>
        </p:nvSpPr>
        <p:spPr>
          <a:xfrm>
            <a:off x="11384286" y="18004707"/>
            <a:ext cx="21030816" cy="1504732"/>
          </a:xfrm>
          <a:prstGeom prst="rect">
            <a:avLst/>
          </a:prstGeom>
          <a:solidFill>
            <a:srgbClr val="000000"/>
          </a:solidFill>
          <a:ln>
            <a:noFill/>
          </a:ln>
        </p:spPr>
        <p:txBody>
          <a:bodyPr spcFirstLastPara="1" wrap="square" lIns="365750" tIns="45700" rIns="91425" bIns="45700" anchor="ctr" anchorCtr="0">
            <a:noAutofit/>
          </a:bodyPr>
          <a:lstStyle/>
          <a:p>
            <a:pPr algn="ctr">
              <a:buSzPts val="5400"/>
            </a:pPr>
            <a:r>
              <a:rPr lang="en-US" sz="4500" dirty="0">
                <a:solidFill>
                  <a:srgbClr val="FFFFFF"/>
                </a:solidFill>
              </a:rPr>
              <a:t>Knowledge-Oriented Multimedia Event Detection System</a:t>
            </a:r>
            <a:endParaRPr sz="4500" dirty="0">
              <a:solidFill>
                <a:srgbClr val="FFFFFF"/>
              </a:solidFill>
            </a:endParaRPr>
          </a:p>
        </p:txBody>
      </p:sp>
      <p:sp>
        <p:nvSpPr>
          <p:cNvPr id="76" name="Google Shape;76;p13"/>
          <p:cNvSpPr txBox="1"/>
          <p:nvPr/>
        </p:nvSpPr>
        <p:spPr>
          <a:xfrm>
            <a:off x="11430686" y="2695705"/>
            <a:ext cx="20919289" cy="1352608"/>
          </a:xfrm>
          <a:prstGeom prst="rect">
            <a:avLst/>
          </a:prstGeom>
          <a:solidFill>
            <a:srgbClr val="000000"/>
          </a:solid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rgbClr val="000000"/>
              </a:buClr>
              <a:buSzPts val="11500"/>
              <a:buFont typeface="Arial" panose="020B0604020202020204"/>
              <a:buNone/>
            </a:pPr>
            <a:r>
              <a:rPr lang="en-US" altLang="zh-CN" sz="7400" dirty="0">
                <a:solidFill>
                  <a:srgbClr val="FFFFFF"/>
                </a:solidFill>
              </a:rPr>
              <a:t>ROBO</a:t>
            </a:r>
            <a:r>
              <a:rPr lang="zh-CN" altLang="en-US" sz="7400" dirty="0">
                <a:solidFill>
                  <a:srgbClr val="FFFFFF"/>
                </a:solidFill>
              </a:rPr>
              <a:t> </a:t>
            </a:r>
            <a:r>
              <a:rPr lang="en-US" altLang="zh-CN" sz="7400" dirty="0">
                <a:solidFill>
                  <a:srgbClr val="FFFFFF"/>
                </a:solidFill>
              </a:rPr>
              <a:t>625</a:t>
            </a:r>
            <a:r>
              <a:rPr lang="zh-CN" altLang="en-US" sz="7400" dirty="0">
                <a:solidFill>
                  <a:srgbClr val="FFFFFF"/>
                </a:solidFill>
              </a:rPr>
              <a:t> </a:t>
            </a:r>
            <a:r>
              <a:rPr lang="en-US" altLang="zh-CN" sz="7400" dirty="0">
                <a:solidFill>
                  <a:srgbClr val="FFFFFF"/>
                </a:solidFill>
              </a:rPr>
              <a:t>|</a:t>
            </a:r>
            <a:r>
              <a:rPr lang="zh-CN" altLang="en-US" sz="7400" dirty="0">
                <a:solidFill>
                  <a:srgbClr val="FFFFFF"/>
                </a:solidFill>
              </a:rPr>
              <a:t> </a:t>
            </a:r>
            <a:r>
              <a:rPr lang="en-US" altLang="zh-CN" sz="7400" dirty="0">
                <a:solidFill>
                  <a:srgbClr val="FFFFFF"/>
                </a:solidFill>
              </a:rPr>
              <a:t>Yuting</a:t>
            </a:r>
            <a:r>
              <a:rPr lang="zh-CN" altLang="en-US" sz="7400" dirty="0">
                <a:solidFill>
                  <a:srgbClr val="FFFFFF"/>
                </a:solidFill>
              </a:rPr>
              <a:t> </a:t>
            </a:r>
            <a:r>
              <a:rPr lang="en-US" altLang="zh-CN" sz="7400" dirty="0">
                <a:solidFill>
                  <a:srgbClr val="FFFFFF"/>
                </a:solidFill>
              </a:rPr>
              <a:t>Lyu</a:t>
            </a:r>
            <a:r>
              <a:rPr lang="zh-CN" altLang="en-US" sz="7400" dirty="0">
                <a:solidFill>
                  <a:srgbClr val="FFFFFF"/>
                </a:solidFill>
              </a:rPr>
              <a:t> </a:t>
            </a:r>
            <a:r>
              <a:rPr lang="en-US" altLang="zh-CN" sz="7400" dirty="0">
                <a:solidFill>
                  <a:srgbClr val="FFFFFF"/>
                </a:solidFill>
              </a:rPr>
              <a:t>|</a:t>
            </a:r>
            <a:r>
              <a:rPr lang="zh-CN" altLang="en-US" sz="7400" dirty="0">
                <a:solidFill>
                  <a:srgbClr val="FFFFFF"/>
                </a:solidFill>
              </a:rPr>
              <a:t> </a:t>
            </a:r>
            <a:r>
              <a:rPr lang="en-US" altLang="zh-CN" sz="7400" dirty="0">
                <a:solidFill>
                  <a:srgbClr val="FFFFFF"/>
                </a:solidFill>
              </a:rPr>
              <a:t>Moses</a:t>
            </a:r>
            <a:r>
              <a:rPr lang="zh-CN" altLang="en-US" sz="7400" dirty="0">
                <a:solidFill>
                  <a:srgbClr val="FFFFFF"/>
                </a:solidFill>
              </a:rPr>
              <a:t> </a:t>
            </a:r>
            <a:r>
              <a:rPr lang="en-US" altLang="zh-CN" sz="7400" dirty="0">
                <a:solidFill>
                  <a:srgbClr val="FFFFFF"/>
                </a:solidFill>
              </a:rPr>
              <a:t>Brown</a:t>
            </a:r>
            <a:r>
              <a:rPr lang="zh-CN" altLang="en-US" sz="7400" dirty="0">
                <a:solidFill>
                  <a:srgbClr val="FFFFFF"/>
                </a:solidFill>
              </a:rPr>
              <a:t> </a:t>
            </a:r>
            <a:r>
              <a:rPr lang="en-US" altLang="zh-CN" sz="7400" dirty="0">
                <a:solidFill>
                  <a:srgbClr val="FFFFFF"/>
                </a:solidFill>
              </a:rPr>
              <a:t>School</a:t>
            </a:r>
            <a:endParaRPr lang="en-GB" sz="3500" i="0" u="none" strike="noStrike" cap="none" dirty="0">
              <a:solidFill>
                <a:srgbClr val="FFFFFF"/>
              </a:solidFill>
            </a:endParaRPr>
          </a:p>
        </p:txBody>
      </p:sp>
      <p:pic>
        <p:nvPicPr>
          <p:cNvPr id="9" name="Picture 8" descr="Graphical user interface, application, website&#10;&#10;Description automatically generated">
            <a:extLst>
              <a:ext uri="{FF2B5EF4-FFF2-40B4-BE49-F238E27FC236}">
                <a16:creationId xmlns:a16="http://schemas.microsoft.com/office/drawing/2014/main" id="{AB19332F-860E-E84D-881A-3CDB55ABB5FC}"/>
              </a:ext>
            </a:extLst>
          </p:cNvPr>
          <p:cNvPicPr>
            <a:picLocks noChangeAspect="1"/>
          </p:cNvPicPr>
          <p:nvPr/>
        </p:nvPicPr>
        <p:blipFill rotWithShape="1">
          <a:blip r:embed="rId3"/>
          <a:srcRect t="2273"/>
          <a:stretch/>
        </p:blipFill>
        <p:spPr>
          <a:xfrm>
            <a:off x="1200233" y="8971074"/>
            <a:ext cx="8833545" cy="16387807"/>
          </a:xfrm>
          <a:prstGeom prst="rect">
            <a:avLst/>
          </a:prstGeom>
        </p:spPr>
      </p:pic>
      <p:pic>
        <p:nvPicPr>
          <p:cNvPr id="11" name="Picture 10" descr="Graphical user interface&#10;&#10;Description automatically generated">
            <a:extLst>
              <a:ext uri="{FF2B5EF4-FFF2-40B4-BE49-F238E27FC236}">
                <a16:creationId xmlns:a16="http://schemas.microsoft.com/office/drawing/2014/main" id="{3677C29A-5738-9E48-9DA4-FE3EC9D31E2A}"/>
              </a:ext>
            </a:extLst>
          </p:cNvPr>
          <p:cNvPicPr>
            <a:picLocks noChangeAspect="1"/>
          </p:cNvPicPr>
          <p:nvPr/>
        </p:nvPicPr>
        <p:blipFill>
          <a:blip r:embed="rId4"/>
          <a:stretch>
            <a:fillRect/>
          </a:stretch>
        </p:blipFill>
        <p:spPr>
          <a:xfrm>
            <a:off x="11304886" y="9674214"/>
            <a:ext cx="21678214" cy="8019967"/>
          </a:xfrm>
          <a:prstGeom prst="rect">
            <a:avLst/>
          </a:prstGeom>
        </p:spPr>
      </p:pic>
      <p:pic>
        <p:nvPicPr>
          <p:cNvPr id="13" name="Picture 12" descr="Graphical user interface&#10;&#10;Description automatically generated">
            <a:extLst>
              <a:ext uri="{FF2B5EF4-FFF2-40B4-BE49-F238E27FC236}">
                <a16:creationId xmlns:a16="http://schemas.microsoft.com/office/drawing/2014/main" id="{AF9F9A23-3B69-D748-B304-07EEAD1B6BD0}"/>
              </a:ext>
            </a:extLst>
          </p:cNvPr>
          <p:cNvPicPr>
            <a:picLocks noChangeAspect="1"/>
          </p:cNvPicPr>
          <p:nvPr/>
        </p:nvPicPr>
        <p:blipFill>
          <a:blip r:embed="rId5"/>
          <a:stretch>
            <a:fillRect/>
          </a:stretch>
        </p:blipFill>
        <p:spPr>
          <a:xfrm>
            <a:off x="830652" y="29273495"/>
            <a:ext cx="9572707" cy="3359288"/>
          </a:xfrm>
          <a:prstGeom prst="rect">
            <a:avLst/>
          </a:prstGeom>
        </p:spPr>
      </p:pic>
      <p:sp>
        <p:nvSpPr>
          <p:cNvPr id="45" name="Google Shape;79;p13">
            <a:extLst>
              <a:ext uri="{FF2B5EF4-FFF2-40B4-BE49-F238E27FC236}">
                <a16:creationId xmlns:a16="http://schemas.microsoft.com/office/drawing/2014/main" id="{12183BD3-D7D6-FD44-AF61-DA9063FFCC4A}"/>
              </a:ext>
            </a:extLst>
          </p:cNvPr>
          <p:cNvSpPr txBox="1"/>
          <p:nvPr/>
        </p:nvSpPr>
        <p:spPr>
          <a:xfrm>
            <a:off x="890132" y="27602519"/>
            <a:ext cx="9453747" cy="1419606"/>
          </a:xfrm>
          <a:prstGeom prst="rect">
            <a:avLst/>
          </a:prstGeom>
          <a:solidFill>
            <a:srgbClr val="CCCCCC"/>
          </a:solidFill>
          <a:ln>
            <a:noFill/>
          </a:ln>
          <a:effectLst>
            <a:outerShdw blurRad="57150" dist="19050" dir="5400000" algn="bl" rotWithShape="0">
              <a:srgbClr val="000000">
                <a:alpha val="50000"/>
              </a:srgbClr>
            </a:outerShdw>
          </a:effectLst>
        </p:spPr>
        <p:txBody>
          <a:bodyPr spcFirstLastPara="1" wrap="square" lIns="91425" tIns="182875" rIns="91425" bIns="45700" anchor="t" anchorCtr="0">
            <a:noAutofit/>
          </a:bodyPr>
          <a:lstStyle/>
          <a:p>
            <a:pPr marL="6350" lvl="0">
              <a:spcBef>
                <a:spcPts val="1200"/>
              </a:spcBef>
              <a:buSzPts val="3500"/>
            </a:pPr>
            <a:r>
              <a:rPr lang="en-US" altLang="zh-CN" sz="3000" dirty="0"/>
              <a:t>Dockerized</a:t>
            </a:r>
            <a:r>
              <a:rPr lang="zh-CN" altLang="en-US" sz="3000" dirty="0"/>
              <a:t> </a:t>
            </a:r>
            <a:r>
              <a:rPr lang="en-US" altLang="zh-CN" sz="3000" dirty="0"/>
              <a:t>system</a:t>
            </a:r>
            <a:r>
              <a:rPr lang="zh-CN" altLang="en-US" sz="3000" dirty="0"/>
              <a:t> </a:t>
            </a:r>
            <a:r>
              <a:rPr lang="en-US" altLang="zh-CN" sz="3000" dirty="0"/>
              <a:t>can</a:t>
            </a:r>
            <a:r>
              <a:rPr lang="zh-CN" altLang="en-US" sz="3000" dirty="0"/>
              <a:t> </a:t>
            </a:r>
            <a:r>
              <a:rPr lang="en-US" altLang="zh-CN" sz="3000" dirty="0"/>
              <a:t>both</a:t>
            </a:r>
            <a:r>
              <a:rPr lang="zh-CN" altLang="en-US" sz="3000" dirty="0"/>
              <a:t> </a:t>
            </a:r>
            <a:r>
              <a:rPr lang="en-US" altLang="zh-CN" sz="3000" dirty="0"/>
              <a:t>emulate the target platform</a:t>
            </a:r>
            <a:r>
              <a:rPr lang="zh-CN" altLang="en-US" sz="3000" dirty="0"/>
              <a:t> </a:t>
            </a:r>
            <a:r>
              <a:rPr lang="en-US" altLang="zh-CN" sz="3000" dirty="0"/>
              <a:t>and</a:t>
            </a:r>
            <a:r>
              <a:rPr lang="zh-CN" altLang="en-US" sz="3000" dirty="0"/>
              <a:t> </a:t>
            </a:r>
            <a:r>
              <a:rPr lang="en-US" altLang="zh-CN" sz="3000" dirty="0"/>
              <a:t>cross-compile</a:t>
            </a:r>
            <a:r>
              <a:rPr lang="zh-CN" altLang="en-US" sz="3000" dirty="0"/>
              <a:t> </a:t>
            </a:r>
            <a:r>
              <a:rPr lang="en-US" altLang="zh-CN" sz="3000" dirty="0"/>
              <a:t>through</a:t>
            </a:r>
            <a:r>
              <a:rPr lang="zh-CN" altLang="en-US" sz="3000" dirty="0"/>
              <a:t> </a:t>
            </a:r>
            <a:r>
              <a:rPr lang="en-US" altLang="zh-CN" sz="3000" dirty="0"/>
              <a:t>multiple</a:t>
            </a:r>
            <a:r>
              <a:rPr lang="zh-CN" altLang="en-US" sz="3000" dirty="0"/>
              <a:t> </a:t>
            </a:r>
            <a:r>
              <a:rPr lang="en-US" altLang="zh-CN" sz="3000" dirty="0"/>
              <a:t>scenarios.</a:t>
            </a:r>
            <a:endParaRPr sz="3000" dirty="0"/>
          </a:p>
        </p:txBody>
      </p:sp>
      <p:sp>
        <p:nvSpPr>
          <p:cNvPr id="46" name="Google Shape;79;p13">
            <a:extLst>
              <a:ext uri="{FF2B5EF4-FFF2-40B4-BE49-F238E27FC236}">
                <a16:creationId xmlns:a16="http://schemas.microsoft.com/office/drawing/2014/main" id="{F11FD1AC-6502-DA42-A2E4-7A1808CF9F3F}"/>
              </a:ext>
            </a:extLst>
          </p:cNvPr>
          <p:cNvSpPr txBox="1"/>
          <p:nvPr/>
        </p:nvSpPr>
        <p:spPr>
          <a:xfrm>
            <a:off x="11430685" y="5706949"/>
            <a:ext cx="20900525" cy="3656740"/>
          </a:xfrm>
          <a:prstGeom prst="rect">
            <a:avLst/>
          </a:prstGeom>
          <a:solidFill>
            <a:srgbClr val="CCCCCC"/>
          </a:solidFill>
          <a:ln>
            <a:noFill/>
          </a:ln>
          <a:effectLst>
            <a:outerShdw blurRad="57150" dist="19050" dir="5400000" algn="bl" rotWithShape="0">
              <a:srgbClr val="000000">
                <a:alpha val="50000"/>
              </a:srgbClr>
            </a:outerShdw>
          </a:effectLst>
        </p:spPr>
        <p:txBody>
          <a:bodyPr spcFirstLastPara="1" wrap="square" lIns="91425" tIns="182875" rIns="91425" bIns="45700" anchor="t" anchorCtr="0">
            <a:noAutofit/>
          </a:bodyPr>
          <a:lstStyle/>
          <a:p>
            <a:pPr marL="6350" lvl="0">
              <a:spcBef>
                <a:spcPts val="1200"/>
              </a:spcBef>
              <a:buSzPts val="3500"/>
            </a:pPr>
            <a:r>
              <a:rPr lang="en-GB" sz="3000" dirty="0"/>
              <a:t>There are four steps in building the system: 1</a:t>
            </a:r>
            <a:r>
              <a:rPr lang="en-US" altLang="zh-CN" sz="3000" dirty="0"/>
              <a:t>.</a:t>
            </a:r>
            <a:r>
              <a:rPr lang="en-GB" sz="3000" b="1" dirty="0"/>
              <a:t>Pre-processing</a:t>
            </a:r>
            <a:r>
              <a:rPr lang="en-GB" sz="3000" dirty="0"/>
              <a:t>, 2</a:t>
            </a:r>
            <a:r>
              <a:rPr lang="en-US" altLang="zh-CN" sz="3000" dirty="0"/>
              <a:t>.</a:t>
            </a:r>
            <a:r>
              <a:rPr lang="en-GB" sz="3000" b="1" dirty="0"/>
              <a:t>Information Extraction</a:t>
            </a:r>
            <a:r>
              <a:rPr lang="en-GB" sz="3000" dirty="0"/>
              <a:t>, 3</a:t>
            </a:r>
            <a:r>
              <a:rPr lang="en-US" altLang="zh-CN" sz="3000" dirty="0"/>
              <a:t>.</a:t>
            </a:r>
            <a:r>
              <a:rPr lang="en-GB" sz="3000" b="1" dirty="0"/>
              <a:t>Multimodal Embedding</a:t>
            </a:r>
            <a:r>
              <a:rPr lang="en-GB" sz="3000" dirty="0"/>
              <a:t>, 4</a:t>
            </a:r>
            <a:r>
              <a:rPr lang="en-US" altLang="zh-CN" sz="3000" dirty="0"/>
              <a:t>.</a:t>
            </a:r>
            <a:r>
              <a:rPr lang="en-GB" sz="3000" b="1" dirty="0"/>
              <a:t>Knowledge-Oriented Event Detection</a:t>
            </a:r>
            <a:r>
              <a:rPr lang="en-US" altLang="zh-CN" sz="3000" dirty="0"/>
              <a:t>.</a:t>
            </a:r>
            <a:r>
              <a:rPr lang="zh-CN" altLang="en-US" sz="3000" dirty="0"/>
              <a:t> </a:t>
            </a:r>
            <a:r>
              <a:rPr lang="en-GB" sz="3000" dirty="0"/>
              <a:t>In pre-processing, we prepare the unstructured data to optimize the outcome by removing excess information that is in the way, such as punctuations, stopwords, frequent words, and rare words. In information extraction, we analyse the data by turning it into structured knowledge, classifying entities, and identifying objects. In multimodal embedding, we use word embedding, graph embedding, and background embedding to use vectors to link related information together. In Knowledge-Oriented Event Detection, we build a Knowledge Graph to understand complex world events.</a:t>
            </a:r>
          </a:p>
        </p:txBody>
      </p:sp>
      <p:pic>
        <p:nvPicPr>
          <p:cNvPr id="17" name="Picture 16" descr="Diagram&#10;&#10;Description automatically generated">
            <a:extLst>
              <a:ext uri="{FF2B5EF4-FFF2-40B4-BE49-F238E27FC236}">
                <a16:creationId xmlns:a16="http://schemas.microsoft.com/office/drawing/2014/main" id="{B6D1C89A-93F3-FE4A-8C44-2B88683DC29A}"/>
              </a:ext>
            </a:extLst>
          </p:cNvPr>
          <p:cNvPicPr>
            <a:picLocks noChangeAspect="1"/>
          </p:cNvPicPr>
          <p:nvPr/>
        </p:nvPicPr>
        <p:blipFill>
          <a:blip r:embed="rId6"/>
          <a:stretch>
            <a:fillRect/>
          </a:stretch>
        </p:blipFill>
        <p:spPr>
          <a:xfrm>
            <a:off x="22821240" y="22543438"/>
            <a:ext cx="7991450" cy="3262945"/>
          </a:xfrm>
          <a:prstGeom prst="rect">
            <a:avLst/>
          </a:prstGeom>
        </p:spPr>
      </p:pic>
      <p:sp>
        <p:nvSpPr>
          <p:cNvPr id="53" name="Google Shape;79;p13">
            <a:extLst>
              <a:ext uri="{FF2B5EF4-FFF2-40B4-BE49-F238E27FC236}">
                <a16:creationId xmlns:a16="http://schemas.microsoft.com/office/drawing/2014/main" id="{BD0B4E8E-174C-EE46-9970-A90986073784}"/>
              </a:ext>
            </a:extLst>
          </p:cNvPr>
          <p:cNvSpPr txBox="1"/>
          <p:nvPr/>
        </p:nvSpPr>
        <p:spPr>
          <a:xfrm>
            <a:off x="11384286" y="19789985"/>
            <a:ext cx="9739710" cy="2444490"/>
          </a:xfrm>
          <a:prstGeom prst="rect">
            <a:avLst/>
          </a:prstGeom>
          <a:solidFill>
            <a:srgbClr val="CCCCCC"/>
          </a:solidFill>
          <a:ln>
            <a:noFill/>
          </a:ln>
          <a:effectLst>
            <a:outerShdw blurRad="57150" dist="19050" dir="5400000" algn="bl" rotWithShape="0">
              <a:srgbClr val="000000">
                <a:alpha val="50000"/>
              </a:srgbClr>
            </a:outerShdw>
          </a:effectLst>
        </p:spPr>
        <p:txBody>
          <a:bodyPr spcFirstLastPara="1" wrap="square" lIns="91425" tIns="182875" rIns="91425" bIns="45700" anchor="t" anchorCtr="0">
            <a:noAutofit/>
          </a:bodyPr>
          <a:lstStyle/>
          <a:p>
            <a:pPr marL="6350" marR="0" lvl="0" algn="l" rtl="0">
              <a:lnSpc>
                <a:spcPct val="100000"/>
              </a:lnSpc>
              <a:spcBef>
                <a:spcPts val="1200"/>
              </a:spcBef>
              <a:spcAft>
                <a:spcPts val="0"/>
              </a:spcAft>
              <a:buSzPts val="3500"/>
            </a:pPr>
            <a:r>
              <a:rPr lang="en-US" altLang="zh-CN" sz="3000" dirty="0"/>
              <a:t>1.</a:t>
            </a:r>
            <a:r>
              <a:rPr lang="zh-CN" altLang="en-US" sz="3000" dirty="0"/>
              <a:t> </a:t>
            </a:r>
            <a:r>
              <a:rPr lang="en-US" altLang="zh-CN" sz="3000" dirty="0"/>
              <a:t>Pre-processing</a:t>
            </a:r>
            <a:r>
              <a:rPr lang="zh-CN" altLang="en-US" sz="3000" dirty="0"/>
              <a:t> </a:t>
            </a:r>
            <a:r>
              <a:rPr lang="en-US" altLang="zh-CN" sz="3000" dirty="0"/>
              <a:t>uses</a:t>
            </a:r>
            <a:r>
              <a:rPr lang="zh-CN" altLang="en-US" sz="3000" dirty="0"/>
              <a:t> </a:t>
            </a:r>
            <a:r>
              <a:rPr lang="en-US" altLang="zh-CN" sz="3000" dirty="0"/>
              <a:t>the</a:t>
            </a:r>
            <a:r>
              <a:rPr lang="zh-CN" altLang="en-US" sz="3000" dirty="0"/>
              <a:t> </a:t>
            </a:r>
            <a:r>
              <a:rPr lang="en-US" altLang="zh-CN" sz="3000" dirty="0"/>
              <a:t>following</a:t>
            </a:r>
            <a:r>
              <a:rPr lang="zh-CN" altLang="en-US" sz="3000" dirty="0"/>
              <a:t> </a:t>
            </a:r>
            <a:r>
              <a:rPr lang="en-US" altLang="zh-CN" sz="3000" dirty="0"/>
              <a:t>lines</a:t>
            </a:r>
            <a:r>
              <a:rPr lang="zh-CN" altLang="en-US" sz="3000" dirty="0"/>
              <a:t> </a:t>
            </a:r>
            <a:r>
              <a:rPr lang="en-US" altLang="zh-CN" sz="3000" dirty="0"/>
              <a:t>of</a:t>
            </a:r>
            <a:r>
              <a:rPr lang="zh-CN" altLang="en-US" sz="3000" dirty="0"/>
              <a:t> </a:t>
            </a:r>
            <a:r>
              <a:rPr lang="en-US" altLang="zh-CN" sz="3000" dirty="0"/>
              <a:t>pseudo</a:t>
            </a:r>
            <a:r>
              <a:rPr lang="zh-CN" altLang="en-US" sz="3000" dirty="0"/>
              <a:t> </a:t>
            </a:r>
            <a:r>
              <a:rPr lang="en-US" altLang="zh-CN" sz="3000" dirty="0"/>
              <a:t>code</a:t>
            </a:r>
            <a:r>
              <a:rPr lang="zh-CN" altLang="en-US" sz="3000" dirty="0"/>
              <a:t> </a:t>
            </a:r>
            <a:r>
              <a:rPr lang="en-US" altLang="zh-CN" sz="3000" dirty="0"/>
              <a:t>to</a:t>
            </a:r>
            <a:r>
              <a:rPr lang="zh-CN" altLang="en-US" sz="3000" dirty="0"/>
              <a:t> </a:t>
            </a:r>
            <a:r>
              <a:rPr lang="en-US" altLang="zh-CN" sz="3000" dirty="0"/>
              <a:t>get</a:t>
            </a:r>
            <a:r>
              <a:rPr lang="zh-CN" altLang="en-US" sz="3000" dirty="0"/>
              <a:t> </a:t>
            </a:r>
            <a:r>
              <a:rPr lang="en-US" altLang="zh-CN" sz="3000" dirty="0"/>
              <a:t>rid</a:t>
            </a:r>
            <a:r>
              <a:rPr lang="zh-CN" altLang="en-US" sz="3000" dirty="0"/>
              <a:t> </a:t>
            </a:r>
            <a:r>
              <a:rPr lang="en-US" altLang="zh-CN" sz="3000" dirty="0"/>
              <a:t>of</a:t>
            </a:r>
            <a:r>
              <a:rPr lang="zh-CN" altLang="en-US" sz="3000" dirty="0"/>
              <a:t> </a:t>
            </a:r>
            <a:r>
              <a:rPr lang="en-US" altLang="zh-CN" sz="3000" dirty="0"/>
              <a:t>extra</a:t>
            </a:r>
            <a:r>
              <a:rPr lang="zh-CN" altLang="en-US" sz="3000" dirty="0"/>
              <a:t> </a:t>
            </a:r>
            <a:r>
              <a:rPr lang="en-US" altLang="zh-CN" sz="3000" dirty="0"/>
              <a:t>information</a:t>
            </a:r>
            <a:r>
              <a:rPr lang="zh-CN" altLang="en-US" sz="3000" dirty="0"/>
              <a:t> </a:t>
            </a:r>
            <a:r>
              <a:rPr lang="en-US" altLang="zh-CN" sz="3000" dirty="0"/>
              <a:t>such</a:t>
            </a:r>
            <a:r>
              <a:rPr lang="zh-CN" altLang="en-US" sz="3000" dirty="0"/>
              <a:t> </a:t>
            </a:r>
            <a:r>
              <a:rPr lang="en-US" altLang="zh-CN" sz="3000" dirty="0"/>
              <a:t>as</a:t>
            </a:r>
            <a:r>
              <a:rPr lang="zh-CN" altLang="en-US" sz="3000" dirty="0"/>
              <a:t> </a:t>
            </a:r>
            <a:r>
              <a:rPr lang="en-US" altLang="zh-CN" sz="3000" b="1" dirty="0"/>
              <a:t>punctuations,</a:t>
            </a:r>
            <a:r>
              <a:rPr lang="zh-CN" altLang="en-US" sz="3000" b="1" dirty="0"/>
              <a:t> </a:t>
            </a:r>
            <a:r>
              <a:rPr lang="en-US" altLang="zh-CN" sz="3000" b="1" dirty="0"/>
              <a:t>stopwords,</a:t>
            </a:r>
            <a:r>
              <a:rPr lang="zh-CN" altLang="en-US" sz="3000" b="1" dirty="0"/>
              <a:t> </a:t>
            </a:r>
            <a:r>
              <a:rPr lang="en-US" altLang="zh-CN" sz="3000" b="1" dirty="0"/>
              <a:t>frequent</a:t>
            </a:r>
            <a:r>
              <a:rPr lang="zh-CN" altLang="en-US" sz="3000" b="1" dirty="0"/>
              <a:t> </a:t>
            </a:r>
            <a:r>
              <a:rPr lang="en-US" altLang="zh-CN" sz="3000" b="1" dirty="0"/>
              <a:t>words</a:t>
            </a:r>
            <a:r>
              <a:rPr lang="zh-CN" altLang="en-US" sz="3000" b="1" dirty="0"/>
              <a:t> </a:t>
            </a:r>
            <a:r>
              <a:rPr lang="en-US" altLang="zh-CN" sz="3000" b="1" dirty="0"/>
              <a:t>and</a:t>
            </a:r>
            <a:r>
              <a:rPr lang="zh-CN" altLang="en-US" sz="3000" b="1" dirty="0"/>
              <a:t> </a:t>
            </a:r>
            <a:r>
              <a:rPr lang="en-US" altLang="zh-CN" sz="3000" b="1" dirty="0"/>
              <a:t>rare</a:t>
            </a:r>
            <a:r>
              <a:rPr lang="zh-CN" altLang="en-US" sz="3000" b="1" dirty="0"/>
              <a:t> </a:t>
            </a:r>
            <a:r>
              <a:rPr lang="en-US" altLang="zh-CN" sz="3000" b="1" dirty="0"/>
              <a:t>words</a:t>
            </a:r>
            <a:r>
              <a:rPr lang="en-US" altLang="zh-CN" sz="3000" dirty="0"/>
              <a:t>.</a:t>
            </a:r>
            <a:endParaRPr sz="3000" dirty="0"/>
          </a:p>
        </p:txBody>
      </p:sp>
      <p:pic>
        <p:nvPicPr>
          <p:cNvPr id="19" name="Picture 18" descr="Text&#10;&#10;Description automatically generated">
            <a:extLst>
              <a:ext uri="{FF2B5EF4-FFF2-40B4-BE49-F238E27FC236}">
                <a16:creationId xmlns:a16="http://schemas.microsoft.com/office/drawing/2014/main" id="{E9EA1CC2-5411-F745-A6A6-DE25068D7252}"/>
              </a:ext>
            </a:extLst>
          </p:cNvPr>
          <p:cNvPicPr>
            <a:picLocks noChangeAspect="1"/>
          </p:cNvPicPr>
          <p:nvPr/>
        </p:nvPicPr>
        <p:blipFill>
          <a:blip r:embed="rId7"/>
          <a:stretch>
            <a:fillRect/>
          </a:stretch>
        </p:blipFill>
        <p:spPr>
          <a:xfrm>
            <a:off x="11189491" y="22207732"/>
            <a:ext cx="10102155" cy="7917905"/>
          </a:xfrm>
          <a:prstGeom prst="rect">
            <a:avLst/>
          </a:prstGeom>
        </p:spPr>
      </p:pic>
      <p:pic>
        <p:nvPicPr>
          <p:cNvPr id="21" name="Picture 20" descr="Text&#10;&#10;Description automatically generated">
            <a:extLst>
              <a:ext uri="{FF2B5EF4-FFF2-40B4-BE49-F238E27FC236}">
                <a16:creationId xmlns:a16="http://schemas.microsoft.com/office/drawing/2014/main" id="{A6714436-7A82-DC46-95A9-9F3529AA85AA}"/>
              </a:ext>
            </a:extLst>
          </p:cNvPr>
          <p:cNvPicPr>
            <a:picLocks noChangeAspect="1"/>
          </p:cNvPicPr>
          <p:nvPr/>
        </p:nvPicPr>
        <p:blipFill>
          <a:blip r:embed="rId8"/>
          <a:stretch>
            <a:fillRect/>
          </a:stretch>
        </p:blipFill>
        <p:spPr>
          <a:xfrm>
            <a:off x="23387695" y="29877315"/>
            <a:ext cx="7747725" cy="2141331"/>
          </a:xfrm>
          <a:prstGeom prst="rect">
            <a:avLst/>
          </a:prstGeom>
        </p:spPr>
      </p:pic>
      <p:sp>
        <p:nvSpPr>
          <p:cNvPr id="84" name="Google Shape;79;p13">
            <a:extLst>
              <a:ext uri="{FF2B5EF4-FFF2-40B4-BE49-F238E27FC236}">
                <a16:creationId xmlns:a16="http://schemas.microsoft.com/office/drawing/2014/main" id="{CC5A076C-7C23-8F43-819A-4047FCC9EE30}"/>
              </a:ext>
            </a:extLst>
          </p:cNvPr>
          <p:cNvSpPr txBox="1"/>
          <p:nvPr/>
        </p:nvSpPr>
        <p:spPr>
          <a:xfrm>
            <a:off x="11430685" y="30275155"/>
            <a:ext cx="9556978" cy="2449173"/>
          </a:xfrm>
          <a:prstGeom prst="rect">
            <a:avLst/>
          </a:prstGeom>
          <a:solidFill>
            <a:srgbClr val="CCCCCC"/>
          </a:solidFill>
          <a:ln>
            <a:noFill/>
          </a:ln>
          <a:effectLst>
            <a:outerShdw blurRad="57150" dist="19050" dir="5400000" algn="bl" rotWithShape="0">
              <a:srgbClr val="000000">
                <a:alpha val="50000"/>
              </a:srgbClr>
            </a:outerShdw>
          </a:effectLst>
        </p:spPr>
        <p:txBody>
          <a:bodyPr spcFirstLastPara="1" wrap="square" lIns="91425" tIns="182875" rIns="91425" bIns="45700" anchor="t" anchorCtr="0">
            <a:noAutofit/>
          </a:bodyPr>
          <a:lstStyle/>
          <a:p>
            <a:pPr marL="6350" lvl="0">
              <a:spcBef>
                <a:spcPts val="1200"/>
              </a:spcBef>
              <a:buSzPts val="3500"/>
            </a:pPr>
            <a:r>
              <a:rPr lang="en-US" altLang="zh-CN" sz="3000" dirty="0"/>
              <a:t>2.</a:t>
            </a:r>
            <a:r>
              <a:rPr lang="zh-CN" altLang="en-US" sz="3000" dirty="0"/>
              <a:t> </a:t>
            </a:r>
            <a:r>
              <a:rPr lang="en-US" altLang="zh-CN" sz="3000" dirty="0"/>
              <a:t>There are three steps in Information</a:t>
            </a:r>
            <a:r>
              <a:rPr lang="zh-CN" altLang="en-US" sz="3000" dirty="0"/>
              <a:t> </a:t>
            </a:r>
            <a:r>
              <a:rPr lang="en-US" altLang="zh-CN" sz="3000" dirty="0"/>
              <a:t>Extraction: 1.</a:t>
            </a:r>
            <a:r>
              <a:rPr lang="en-US" altLang="zh-CN" sz="3000" b="1" dirty="0"/>
              <a:t>Extract Entity, Events and Relations model</a:t>
            </a:r>
            <a:r>
              <a:rPr lang="en-US" altLang="zh-CN" sz="3000" dirty="0"/>
              <a:t>, 2.</a:t>
            </a:r>
            <a:r>
              <a:rPr lang="en-US" altLang="zh-CN" sz="3000" b="1" dirty="0"/>
              <a:t>Named-Entity Recognition </a:t>
            </a:r>
            <a:r>
              <a:rPr lang="en-US" altLang="zh-CN" sz="3000" dirty="0"/>
              <a:t>(NER), 3.</a:t>
            </a:r>
            <a:r>
              <a:rPr lang="en-US" altLang="zh-CN" sz="3000" b="1" dirty="0"/>
              <a:t>Object Detection/Facial Recognition</a:t>
            </a:r>
            <a:r>
              <a:rPr lang="en-US" altLang="zh-CN" sz="3000" dirty="0"/>
              <a:t>.</a:t>
            </a:r>
            <a:endParaRPr sz="3000" dirty="0"/>
          </a:p>
        </p:txBody>
      </p:sp>
      <p:sp>
        <p:nvSpPr>
          <p:cNvPr id="85" name="Google Shape;79;p13">
            <a:extLst>
              <a:ext uri="{FF2B5EF4-FFF2-40B4-BE49-F238E27FC236}">
                <a16:creationId xmlns:a16="http://schemas.microsoft.com/office/drawing/2014/main" id="{B197F7AC-5613-624D-A7A3-DE54E354F847}"/>
              </a:ext>
            </a:extLst>
          </p:cNvPr>
          <p:cNvSpPr txBox="1"/>
          <p:nvPr/>
        </p:nvSpPr>
        <p:spPr>
          <a:xfrm>
            <a:off x="21616719" y="19808895"/>
            <a:ext cx="10846353" cy="2741114"/>
          </a:xfrm>
          <a:prstGeom prst="rect">
            <a:avLst/>
          </a:prstGeom>
          <a:solidFill>
            <a:srgbClr val="CCCCCC"/>
          </a:solidFill>
          <a:ln>
            <a:noFill/>
          </a:ln>
          <a:effectLst>
            <a:outerShdw blurRad="57150" dist="19050" dir="5400000" algn="bl" rotWithShape="0">
              <a:srgbClr val="000000">
                <a:alpha val="50000"/>
              </a:srgbClr>
            </a:outerShdw>
          </a:effectLst>
        </p:spPr>
        <p:txBody>
          <a:bodyPr spcFirstLastPara="1" wrap="square" lIns="91425" tIns="182875" rIns="91425" bIns="45700" anchor="t" anchorCtr="0">
            <a:noAutofit/>
          </a:bodyPr>
          <a:lstStyle/>
          <a:p>
            <a:pPr marL="6350" lvl="0">
              <a:spcBef>
                <a:spcPts val="1200"/>
              </a:spcBef>
              <a:buSzPts val="3500"/>
            </a:pPr>
            <a:r>
              <a:rPr lang="en-US" altLang="zh-CN" sz="3000" dirty="0"/>
              <a:t>3.</a:t>
            </a:r>
            <a:r>
              <a:rPr lang="zh-CN" altLang="en-US" sz="3000" dirty="0"/>
              <a:t> </a:t>
            </a:r>
            <a:r>
              <a:rPr lang="en-US" altLang="zh-CN" sz="3000" dirty="0"/>
              <a:t>Multimodal embedding combines both visual and textual information to improve performance. </a:t>
            </a:r>
            <a:r>
              <a:rPr lang="en-US" altLang="zh-CN" sz="3000" b="1" dirty="0"/>
              <a:t>BERT</a:t>
            </a:r>
            <a:r>
              <a:rPr lang="en-US" altLang="zh-CN" sz="3000" dirty="0"/>
              <a:t> is primarily used here for background embedding. We create </a:t>
            </a:r>
            <a:r>
              <a:rPr lang="en-US" altLang="zh-CN" sz="3000" b="1" dirty="0"/>
              <a:t>word vectors </a:t>
            </a:r>
            <a:r>
              <a:rPr lang="en-US" altLang="zh-CN" sz="3000" dirty="0"/>
              <a:t>using </a:t>
            </a:r>
            <a:r>
              <a:rPr lang="en-US" altLang="zh-CN" sz="3000" b="1" dirty="0"/>
              <a:t>BERT</a:t>
            </a:r>
            <a:r>
              <a:rPr lang="en-US" altLang="zh-CN" sz="3000" dirty="0"/>
              <a:t> and </a:t>
            </a:r>
            <a:r>
              <a:rPr lang="en-US" altLang="zh-CN" sz="3000" b="1" dirty="0"/>
              <a:t>ELMO (B-LSTM) </a:t>
            </a:r>
            <a:r>
              <a:rPr lang="en-US" altLang="zh-CN" sz="3000" dirty="0"/>
              <a:t>and </a:t>
            </a:r>
            <a:r>
              <a:rPr lang="en-US" altLang="zh-CN" sz="3000" b="1" dirty="0"/>
              <a:t>graph embedding </a:t>
            </a:r>
            <a:r>
              <a:rPr lang="en-US" altLang="zh-CN" sz="3000" dirty="0"/>
              <a:t>through an </a:t>
            </a:r>
            <a:r>
              <a:rPr lang="en-US" altLang="zh-CN" sz="3000" b="1" dirty="0"/>
              <a:t>IE system </a:t>
            </a:r>
            <a:r>
              <a:rPr lang="en-US" altLang="zh-CN" sz="3000" dirty="0"/>
              <a:t>that will construct a </a:t>
            </a:r>
            <a:r>
              <a:rPr lang="en-US" altLang="zh-CN" sz="3000" b="1" dirty="0"/>
              <a:t>Knowledge Graph</a:t>
            </a:r>
            <a:r>
              <a:rPr lang="en-US" altLang="zh-CN" sz="3000" dirty="0"/>
              <a:t>. </a:t>
            </a:r>
          </a:p>
        </p:txBody>
      </p:sp>
      <p:sp>
        <p:nvSpPr>
          <p:cNvPr id="86" name="Google Shape;79;p13">
            <a:extLst>
              <a:ext uri="{FF2B5EF4-FFF2-40B4-BE49-F238E27FC236}">
                <a16:creationId xmlns:a16="http://schemas.microsoft.com/office/drawing/2014/main" id="{D0AFCF94-F034-2341-BD26-5A9256E53FEB}"/>
              </a:ext>
            </a:extLst>
          </p:cNvPr>
          <p:cNvSpPr txBox="1"/>
          <p:nvPr/>
        </p:nvSpPr>
        <p:spPr>
          <a:xfrm>
            <a:off x="21676869" y="27126910"/>
            <a:ext cx="10846351" cy="2844724"/>
          </a:xfrm>
          <a:prstGeom prst="rect">
            <a:avLst/>
          </a:prstGeom>
          <a:solidFill>
            <a:srgbClr val="CCCCCC"/>
          </a:solidFill>
          <a:ln>
            <a:noFill/>
          </a:ln>
          <a:effectLst>
            <a:outerShdw blurRad="57150" dist="19050" dir="5400000" algn="bl" rotWithShape="0">
              <a:srgbClr val="000000">
                <a:alpha val="50000"/>
              </a:srgbClr>
            </a:outerShdw>
          </a:effectLst>
        </p:spPr>
        <p:txBody>
          <a:bodyPr spcFirstLastPara="1" wrap="square" lIns="91425" tIns="182875" rIns="91425" bIns="45700" anchor="t" anchorCtr="0">
            <a:noAutofit/>
          </a:bodyPr>
          <a:lstStyle/>
          <a:p>
            <a:pPr marL="6350" lvl="0">
              <a:spcBef>
                <a:spcPts val="1200"/>
              </a:spcBef>
              <a:buSzPts val="3500"/>
            </a:pPr>
            <a:r>
              <a:rPr lang="en-US" altLang="zh-CN" sz="3000" dirty="0"/>
              <a:t>4.</a:t>
            </a:r>
            <a:r>
              <a:rPr lang="zh-CN" altLang="en-US" sz="3000" dirty="0"/>
              <a:t> </a:t>
            </a:r>
            <a:r>
              <a:rPr lang="en-US" altLang="zh-CN" sz="3000" dirty="0"/>
              <a:t>Based on multimedia graph feature expression, Semantic features that are useful for identifying causal relations are also created. We then merge the extracted graph features using </a:t>
            </a:r>
            <a:r>
              <a:rPr lang="en-US" altLang="zh-CN" sz="3000" b="1" dirty="0"/>
              <a:t>AVG</a:t>
            </a:r>
            <a:r>
              <a:rPr lang="en-US" altLang="zh-CN" sz="3000" dirty="0"/>
              <a:t> and </a:t>
            </a:r>
            <a:r>
              <a:rPr lang="en-US" altLang="zh-CN" sz="3000" b="1" dirty="0"/>
              <a:t>MAX pooling</a:t>
            </a:r>
            <a:r>
              <a:rPr lang="en-US" altLang="zh-CN" sz="3000" dirty="0"/>
              <a:t>. And though a </a:t>
            </a:r>
            <a:r>
              <a:rPr lang="en-US" altLang="zh-CN" sz="3000" b="1" dirty="0"/>
              <a:t>Softmax</a:t>
            </a:r>
            <a:r>
              <a:rPr lang="en-US" altLang="zh-CN" sz="3000" dirty="0"/>
              <a:t> function, we treat it like a </a:t>
            </a:r>
            <a:r>
              <a:rPr lang="en-US" altLang="zh-CN" sz="3000" b="1" dirty="0"/>
              <a:t>multiple edge classification problem</a:t>
            </a:r>
            <a:r>
              <a:rPr lang="en-US" altLang="zh-CN" sz="3000" dirty="0"/>
              <a:t>.</a:t>
            </a:r>
            <a:endParaRPr sz="3000" dirty="0"/>
          </a:p>
        </p:txBody>
      </p:sp>
      <p:sp>
        <p:nvSpPr>
          <p:cNvPr id="87" name="Google Shape;66;p13">
            <a:extLst>
              <a:ext uri="{FF2B5EF4-FFF2-40B4-BE49-F238E27FC236}">
                <a16:creationId xmlns:a16="http://schemas.microsoft.com/office/drawing/2014/main" id="{9157B2C9-BA2A-204C-B5D8-52FE38142920}"/>
              </a:ext>
            </a:extLst>
          </p:cNvPr>
          <p:cNvSpPr txBox="1"/>
          <p:nvPr/>
        </p:nvSpPr>
        <p:spPr>
          <a:xfrm>
            <a:off x="33569096" y="20966331"/>
            <a:ext cx="9910250" cy="1399200"/>
          </a:xfrm>
          <a:prstGeom prst="rect">
            <a:avLst/>
          </a:prstGeom>
          <a:solidFill>
            <a:srgbClr val="000000"/>
          </a:solidFill>
          <a:ln>
            <a:noFill/>
          </a:ln>
        </p:spPr>
        <p:txBody>
          <a:bodyPr spcFirstLastPara="1" wrap="square" lIns="365750" tIns="45700" rIns="91425" bIns="45700" anchor="ctr" anchorCtr="0">
            <a:noAutofit/>
          </a:bodyPr>
          <a:lstStyle/>
          <a:p>
            <a:pPr marL="0" marR="0" lvl="0" indent="0" algn="ctr" rtl="0">
              <a:lnSpc>
                <a:spcPct val="100000"/>
              </a:lnSpc>
              <a:spcBef>
                <a:spcPts val="0"/>
              </a:spcBef>
              <a:spcAft>
                <a:spcPts val="0"/>
              </a:spcAft>
              <a:buClr>
                <a:srgbClr val="000000"/>
              </a:buClr>
              <a:buSzPts val="5400"/>
              <a:buFont typeface="Arial" panose="020B0604020202020204"/>
              <a:buNone/>
            </a:pPr>
            <a:r>
              <a:rPr lang="en-GB" sz="4500" dirty="0">
                <a:solidFill>
                  <a:srgbClr val="FFFFFF"/>
                </a:solidFill>
              </a:rPr>
              <a:t>Future Work &amp; Discussion</a:t>
            </a:r>
            <a:endParaRPr sz="4500" b="0" i="0" u="none" strike="noStrike" cap="none" dirty="0">
              <a:solidFill>
                <a:srgbClr val="FFFFFF"/>
              </a:solidFill>
              <a:latin typeface="Arial" panose="020B0604020202020204"/>
              <a:ea typeface="Arial" panose="020B0604020202020204"/>
              <a:cs typeface="Arial" panose="020B0604020202020204"/>
              <a:sym typeface="Arial" panose="020B0604020202020204"/>
            </a:endParaRPr>
          </a:p>
        </p:txBody>
      </p:sp>
      <p:sp>
        <p:nvSpPr>
          <p:cNvPr id="88" name="Google Shape;65;p13">
            <a:extLst>
              <a:ext uri="{FF2B5EF4-FFF2-40B4-BE49-F238E27FC236}">
                <a16:creationId xmlns:a16="http://schemas.microsoft.com/office/drawing/2014/main" id="{79E699E1-8A4C-F447-A8E7-8E5C83136A24}"/>
              </a:ext>
            </a:extLst>
          </p:cNvPr>
          <p:cNvSpPr txBox="1"/>
          <p:nvPr/>
        </p:nvSpPr>
        <p:spPr>
          <a:xfrm>
            <a:off x="33578479" y="27730274"/>
            <a:ext cx="9891485" cy="4686211"/>
          </a:xfrm>
          <a:prstGeom prst="rect">
            <a:avLst/>
          </a:prstGeom>
          <a:solidFill>
            <a:srgbClr val="CCCCCC"/>
          </a:solidFill>
          <a:ln>
            <a:noFill/>
          </a:ln>
        </p:spPr>
        <p:txBody>
          <a:bodyPr spcFirstLastPara="1" wrap="square" lIns="91425" tIns="91425" rIns="91425" bIns="91425" anchor="t" anchorCtr="0">
            <a:noAutofit/>
          </a:bodyPr>
          <a:lstStyle/>
          <a:p>
            <a:pPr>
              <a:spcBef>
                <a:spcPts val="1200"/>
              </a:spcBef>
            </a:pPr>
            <a:r>
              <a:rPr lang="en-US" sz="3000" dirty="0"/>
              <a:t>(Devlin, Chang, Lee, &amp; Toutanova, 2019; Wang et al., 2020; Doddington et al., 2004; Nguyen &amp; </a:t>
            </a:r>
            <a:r>
              <a:rPr lang="en-US" sz="3000" dirty="0" err="1"/>
              <a:t>Grishman</a:t>
            </a:r>
            <a:r>
              <a:rPr lang="en-US" sz="3000" dirty="0"/>
              <a:t>, 2015; Zhao, </a:t>
            </a:r>
            <a:r>
              <a:rPr lang="en-US" sz="3000" dirty="0" err="1"/>
              <a:t>Jin</a:t>
            </a:r>
            <a:r>
              <a:rPr lang="en-US" sz="3000" dirty="0"/>
              <a:t>, Wang, &amp; Cheng, 2018; Chen, Xu, Liu, Zeng, &amp; Zhao, 2015 etc.) For more references, please see our paper.</a:t>
            </a:r>
          </a:p>
          <a:p>
            <a:pPr>
              <a:spcBef>
                <a:spcPts val="1200"/>
              </a:spcBef>
            </a:pPr>
            <a:r>
              <a:rPr lang="en-US" sz="3000" dirty="0"/>
              <a:t>We are very thankful for CMU’s Linux servers as well as various different publicly available classes that are up on </a:t>
            </a:r>
            <a:r>
              <a:rPr lang="en-US" sz="3000" dirty="0" err="1"/>
              <a:t>Youtube</a:t>
            </a:r>
            <a:r>
              <a:rPr lang="en-US" sz="3000" dirty="0"/>
              <a:t> as they’ve helped us a lot through the basics as well as their website.</a:t>
            </a:r>
          </a:p>
          <a:p>
            <a:pPr>
              <a:spcBef>
                <a:spcPts val="1200"/>
              </a:spcBef>
            </a:pPr>
            <a:endParaRPr lang="en-US" sz="3000" dirty="0"/>
          </a:p>
          <a:p>
            <a:pPr marL="0" marR="0" lvl="0" indent="0" algn="l" rtl="0">
              <a:lnSpc>
                <a:spcPct val="100000"/>
              </a:lnSpc>
              <a:spcBef>
                <a:spcPts val="1200"/>
              </a:spcBef>
              <a:spcAft>
                <a:spcPts val="0"/>
              </a:spcAft>
              <a:buNone/>
            </a:pPr>
            <a:endParaRPr sz="3000" b="1" dirty="0">
              <a:solidFill>
                <a:srgbClr val="FF0000"/>
              </a:solidFill>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B9CE82A-2EBB-804C-9A39-E3AB48AE4EC2}"/>
                  </a:ext>
                </a:extLst>
              </p:cNvPr>
              <p:cNvSpPr txBox="1"/>
              <p:nvPr/>
            </p:nvSpPr>
            <p:spPr>
              <a:xfrm>
                <a:off x="21807925" y="25815797"/>
                <a:ext cx="10607177" cy="1071575"/>
              </a:xfrm>
              <a:prstGeom prst="rect">
                <a:avLst/>
              </a:prstGeom>
              <a:noFill/>
            </p:spPr>
            <p:txBody>
              <a:bodyPr wrap="square" rtlCol="0">
                <a:spAutoFit/>
              </a:bodyPr>
              <a:lstStyle/>
              <a:p>
                <a:r>
                  <a:rPr lang="en-US" sz="2000" dirty="0"/>
                  <a:t>The first equation uses ELMo’s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h</m:t>
                        </m:r>
                      </m:e>
                      <m:sub>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𝑢</m:t>
                            </m:r>
                          </m:sub>
                        </m:sSub>
                      </m:sub>
                    </m:sSub>
                  </m:oMath>
                </a14:m>
                <a:r>
                  <a:rPr lang="en-US" sz="2000" dirty="0"/>
                  <a:t>and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h</m:t>
                        </m:r>
                      </m:e>
                      <m:sub>
                        <m:sSub>
                          <m:sSubPr>
                            <m:ctrlPr>
                              <a:rPr lang="en-US" sz="2000" i="1">
                                <a:latin typeface="Cambria Math" panose="02040503050406030204" pitchFamily="18" charset="0"/>
                              </a:rPr>
                            </m:ctrlPr>
                          </m:sSubPr>
                          <m:e>
                            <m:r>
                              <a:rPr lang="en-US" sz="2000" b="0" i="1" smtClean="0">
                                <a:latin typeface="Cambria Math" panose="02040503050406030204" pitchFamily="18" charset="0"/>
                              </a:rPr>
                              <m:t>𝑛</m:t>
                            </m:r>
                          </m:e>
                          <m:sub>
                            <m:r>
                              <a:rPr lang="en-US" sz="2000" b="0" i="1" smtClean="0">
                                <a:latin typeface="Cambria Math" panose="02040503050406030204" pitchFamily="18" charset="0"/>
                              </a:rPr>
                              <m:t>𝑣</m:t>
                            </m:r>
                          </m:sub>
                        </m:sSub>
                      </m:sub>
                    </m:sSub>
                  </m:oMath>
                </a14:m>
                <a:r>
                  <a:rPr lang="en-US" sz="2000" dirty="0"/>
                  <a:t> that functions like the edges of the nodes, it connects these two with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h</m:t>
                        </m:r>
                      </m:e>
                      <m:sub>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𝑢</m:t>
                            </m:r>
                            <m:r>
                              <a:rPr lang="en-US" sz="2000" b="0" i="1" smtClean="0">
                                <a:latin typeface="Cambria Math" panose="02040503050406030204" pitchFamily="18" charset="0"/>
                              </a:rPr>
                              <m:t>𝑣</m:t>
                            </m:r>
                          </m:sub>
                        </m:sSub>
                      </m:sub>
                    </m:sSub>
                    <m:r>
                      <a:rPr lang="en-US" sz="2000" i="1">
                        <a:latin typeface="Cambria Math" panose="02040503050406030204" pitchFamily="18" charset="0"/>
                      </a:rPr>
                      <m:t> </m:t>
                    </m:r>
                  </m:oMath>
                </a14:m>
                <a:r>
                  <a:rPr lang="en-US" sz="2000" dirty="0"/>
                  <a:t>and feeds it into a weighted activation network. </a:t>
                </a:r>
              </a:p>
              <a:p>
                <a:r>
                  <a:rPr lang="en-US" sz="2000" dirty="0"/>
                  <a:t>Second equation draws the graph representing the global context nodes with its neighbors.</a:t>
                </a:r>
              </a:p>
            </p:txBody>
          </p:sp>
        </mc:Choice>
        <mc:Fallback xmlns="">
          <p:sp>
            <p:nvSpPr>
              <p:cNvPr id="24" name="TextBox 23">
                <a:extLst>
                  <a:ext uri="{FF2B5EF4-FFF2-40B4-BE49-F238E27FC236}">
                    <a16:creationId xmlns:a16="http://schemas.microsoft.com/office/drawing/2014/main" id="{7B9CE82A-2EBB-804C-9A39-E3AB48AE4EC2}"/>
                  </a:ext>
                </a:extLst>
              </p:cNvPr>
              <p:cNvSpPr txBox="1">
                <a:spLocks noRot="1" noChangeAspect="1" noMove="1" noResize="1" noEditPoints="1" noAdjustHandles="1" noChangeArrowheads="1" noChangeShapeType="1" noTextEdit="1"/>
              </p:cNvSpPr>
              <p:nvPr/>
            </p:nvSpPr>
            <p:spPr>
              <a:xfrm>
                <a:off x="21807925" y="25815797"/>
                <a:ext cx="10607177" cy="1071575"/>
              </a:xfrm>
              <a:prstGeom prst="rect">
                <a:avLst/>
              </a:prstGeom>
              <a:blipFill>
                <a:blip r:embed="rId10"/>
                <a:stretch>
                  <a:fillRect l="-478" t="-3488" b="-9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955983C9-FB8F-0347-BBA8-A5B1DD17A936}"/>
                  </a:ext>
                </a:extLst>
              </p:cNvPr>
              <p:cNvSpPr txBox="1"/>
              <p:nvPr/>
            </p:nvSpPr>
            <p:spPr>
              <a:xfrm>
                <a:off x="22143993" y="31678922"/>
                <a:ext cx="10607177" cy="1045223"/>
              </a:xfrm>
              <a:prstGeom prst="rect">
                <a:avLst/>
              </a:prstGeom>
              <a:noFill/>
            </p:spPr>
            <p:txBody>
              <a:bodyPr wrap="square" rtlCol="0">
                <a:spAutoFit/>
              </a:bodyPr>
              <a:lstStyle/>
              <a:p>
                <a:r>
                  <a:rPr lang="en-US" sz="2000" dirty="0"/>
                  <a:t>H</a:t>
                </a:r>
                <a14:m>
                  <m:oMath xmlns:m="http://schemas.openxmlformats.org/officeDocument/2006/math">
                    <m:r>
                      <m:rPr>
                        <m:sty m:val="p"/>
                      </m:rPr>
                      <a:rPr lang="en-US" sz="2000" b="0" i="0" smtClean="0">
                        <a:latin typeface="Cambria Math" panose="02040503050406030204" pitchFamily="18" charset="0"/>
                      </a:rPr>
                      <m:t>ere</m:t>
                    </m:r>
                    <m:r>
                      <a:rPr lang="en-US" sz="2000" b="0" i="0" smtClean="0">
                        <a:latin typeface="Cambria Math" panose="02040503050406030204" pitchFamily="18" charset="0"/>
                      </a:rPr>
                      <m:t>, </m:t>
                    </m:r>
                    <m:r>
                      <m:rPr>
                        <m:sty m:val="p"/>
                      </m:rPr>
                      <a:rPr lang="en-US" sz="2000" b="0" i="0" smtClean="0">
                        <a:latin typeface="Cambria Math" panose="02040503050406030204" pitchFamily="18" charset="0"/>
                      </a:rPr>
                      <m:t>exp</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𝑥</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oMath>
                </a14:m>
                <a:r>
                  <a:rPr lang="en-US" sz="2000" dirty="0"/>
                  <a:t> represents the standard exponential function for input vector with </a:t>
                </a:r>
                <a14:m>
                  <m:oMath xmlns:m="http://schemas.openxmlformats.org/officeDocument/2006/math">
                    <m:r>
                      <m:rPr>
                        <m:sty m:val="p"/>
                      </m:rPr>
                      <a:rPr lang="en-US" sz="2000">
                        <a:latin typeface="Cambria Math" panose="02040503050406030204" pitchFamily="18" charset="0"/>
                      </a:rPr>
                      <m:t>exp</m:t>
                    </m:r>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b="0" i="1" smtClean="0">
                            <a:latin typeface="Cambria Math" panose="02040503050406030204" pitchFamily="18" charset="0"/>
                          </a:rPr>
                          <m:t>𝑗</m:t>
                        </m:r>
                      </m:sub>
                    </m:sSub>
                    <m:r>
                      <a:rPr lang="en-US" sz="2000" i="1">
                        <a:latin typeface="Cambria Math" panose="02040503050406030204" pitchFamily="18" charset="0"/>
                      </a:rPr>
                      <m:t>)</m:t>
                    </m:r>
                  </m:oMath>
                </a14:m>
                <a:r>
                  <a:rPr lang="en-US" sz="2000" dirty="0"/>
                  <a:t>  as the standard exponential function for output vector. It helps us to turns a vector of </a:t>
                </a:r>
                <a14:m>
                  <m:oMath xmlns:m="http://schemas.openxmlformats.org/officeDocument/2006/math">
                    <m:r>
                      <a:rPr lang="en-US" sz="2000" b="0" i="1" smtClean="0">
                        <a:latin typeface="Cambria Math" panose="02040503050406030204" pitchFamily="18" charset="0"/>
                      </a:rPr>
                      <m:t>𝐾</m:t>
                    </m:r>
                    <m:r>
                      <a:rPr lang="en-US" sz="2000" b="0" i="1" smtClean="0">
                        <a:latin typeface="Cambria Math" panose="02040503050406030204" pitchFamily="18" charset="0"/>
                      </a:rPr>
                      <m:t> </m:t>
                    </m:r>
                  </m:oMath>
                </a14:m>
                <a:r>
                  <a:rPr lang="en-US" sz="2000" dirty="0"/>
                  <a:t>real values into a vector of </a:t>
                </a:r>
                <a14:m>
                  <m:oMath xmlns:m="http://schemas.openxmlformats.org/officeDocument/2006/math">
                    <m:r>
                      <a:rPr lang="en-US" sz="2000" i="1">
                        <a:latin typeface="Cambria Math" panose="02040503050406030204" pitchFamily="18" charset="0"/>
                      </a:rPr>
                      <m:t>𝐾</m:t>
                    </m:r>
                  </m:oMath>
                </a14:m>
                <a:r>
                  <a:rPr lang="en-US" sz="2000" dirty="0"/>
                  <a:t> real values that sum to 1,</a:t>
                </a:r>
              </a:p>
            </p:txBody>
          </p:sp>
        </mc:Choice>
        <mc:Fallback xmlns="">
          <p:sp>
            <p:nvSpPr>
              <p:cNvPr id="89" name="TextBox 88">
                <a:extLst>
                  <a:ext uri="{FF2B5EF4-FFF2-40B4-BE49-F238E27FC236}">
                    <a16:creationId xmlns:a16="http://schemas.microsoft.com/office/drawing/2014/main" id="{955983C9-FB8F-0347-BBA8-A5B1DD17A936}"/>
                  </a:ext>
                </a:extLst>
              </p:cNvPr>
              <p:cNvSpPr txBox="1">
                <a:spLocks noRot="1" noChangeAspect="1" noMove="1" noResize="1" noEditPoints="1" noAdjustHandles="1" noChangeArrowheads="1" noChangeShapeType="1" noTextEdit="1"/>
              </p:cNvSpPr>
              <p:nvPr/>
            </p:nvSpPr>
            <p:spPr>
              <a:xfrm>
                <a:off x="22143993" y="31678922"/>
                <a:ext cx="10607177" cy="1045223"/>
              </a:xfrm>
              <a:prstGeom prst="rect">
                <a:avLst/>
              </a:prstGeom>
              <a:blipFill>
                <a:blip r:embed="rId11"/>
                <a:stretch>
                  <a:fillRect l="-597" t="-3614" b="-9639"/>
                </a:stretch>
              </a:blipFill>
            </p:spPr>
            <p:txBody>
              <a:bodyPr/>
              <a:lstStyle/>
              <a:p>
                <a:r>
                  <a:rPr lang="en-US">
                    <a:noFill/>
                  </a:rPr>
                  <a:t> </a:t>
                </a:r>
              </a:p>
            </p:txBody>
          </p:sp>
        </mc:Fallback>
      </mc:AlternateContent>
      <p:pic>
        <p:nvPicPr>
          <p:cNvPr id="3" name="Picture 2" descr="Table&#10;&#10;Description automatically generated">
            <a:extLst>
              <a:ext uri="{FF2B5EF4-FFF2-40B4-BE49-F238E27FC236}">
                <a16:creationId xmlns:a16="http://schemas.microsoft.com/office/drawing/2014/main" id="{8CBDE732-DA96-8B45-A3B3-258F4E04306B}"/>
              </a:ext>
            </a:extLst>
          </p:cNvPr>
          <p:cNvPicPr>
            <a:picLocks noChangeAspect="1"/>
          </p:cNvPicPr>
          <p:nvPr/>
        </p:nvPicPr>
        <p:blipFill>
          <a:blip r:embed="rId12"/>
          <a:stretch>
            <a:fillRect/>
          </a:stretch>
        </p:blipFill>
        <p:spPr>
          <a:xfrm>
            <a:off x="33737951" y="9694935"/>
            <a:ext cx="9572540" cy="3681746"/>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TotalTime>
  <Words>810</Words>
  <Application>Microsoft Macintosh PowerPoint</Application>
  <PresentationFormat>Custom</PresentationFormat>
  <Paragraphs>30</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Cambria Math</vt:lpstr>
      <vt:lpstr>Simple Light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Steven Lyu '24</cp:lastModifiedBy>
  <cp:revision>12</cp:revision>
  <dcterms:created xsi:type="dcterms:W3CDTF">2022-03-04T08:04:46Z</dcterms:created>
  <dcterms:modified xsi:type="dcterms:W3CDTF">2022-03-08T01:24:00Z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AA2DECCDC2D241BBAC92643FCFA18D2C</vt:lpwstr>
  </property>
  <property fmtid="{D5CDD505-2E9C-101B-9397-08002B2CF9AE}" pid="3" name="KSOProductBuildVer">
    <vt:lpwstr>2052-11.1.0.11365</vt:lpwstr>
  </property>
</Properties>
</file>